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1"/>
  </p:notesMasterIdLst>
  <p:sldIdLst>
    <p:sldId id="504" r:id="rId2"/>
    <p:sldId id="505" r:id="rId3"/>
    <p:sldId id="304" r:id="rId4"/>
    <p:sldId id="305" r:id="rId5"/>
    <p:sldId id="433" r:id="rId6"/>
    <p:sldId id="507" r:id="rId7"/>
    <p:sldId id="508" r:id="rId8"/>
    <p:sldId id="308" r:id="rId9"/>
    <p:sldId id="429" r:id="rId10"/>
    <p:sldId id="309" r:id="rId11"/>
    <p:sldId id="500" r:id="rId12"/>
    <p:sldId id="311" r:id="rId13"/>
    <p:sldId id="447" r:id="rId14"/>
    <p:sldId id="439" r:id="rId15"/>
    <p:sldId id="431" r:id="rId16"/>
    <p:sldId id="432" r:id="rId17"/>
    <p:sldId id="426" r:id="rId18"/>
    <p:sldId id="316" r:id="rId19"/>
    <p:sldId id="482" r:id="rId20"/>
    <p:sldId id="449" r:id="rId21"/>
    <p:sldId id="450" r:id="rId22"/>
    <p:sldId id="448" r:id="rId23"/>
    <p:sldId id="454" r:id="rId24"/>
    <p:sldId id="434" r:id="rId25"/>
    <p:sldId id="515" r:id="rId26"/>
    <p:sldId id="514" r:id="rId27"/>
    <p:sldId id="323" r:id="rId28"/>
    <p:sldId id="324" r:id="rId29"/>
    <p:sldId id="325" r:id="rId30"/>
    <p:sldId id="326" r:id="rId31"/>
    <p:sldId id="327" r:id="rId32"/>
    <p:sldId id="328" r:id="rId33"/>
    <p:sldId id="329" r:id="rId34"/>
    <p:sldId id="330" r:id="rId35"/>
    <p:sldId id="331" r:id="rId36"/>
    <p:sldId id="427" r:id="rId37"/>
    <p:sldId id="333" r:id="rId38"/>
    <p:sldId id="334" r:id="rId39"/>
    <p:sldId id="425" r:id="rId40"/>
    <p:sldId id="336" r:id="rId41"/>
    <p:sldId id="502" r:id="rId42"/>
    <p:sldId id="338" r:id="rId43"/>
    <p:sldId id="428" r:id="rId44"/>
    <p:sldId id="343" r:id="rId45"/>
    <p:sldId id="344" r:id="rId46"/>
    <p:sldId id="337" r:id="rId47"/>
    <p:sldId id="345" r:id="rId48"/>
    <p:sldId id="346" r:id="rId49"/>
    <p:sldId id="437" r:id="rId50"/>
    <p:sldId id="348" r:id="rId51"/>
    <p:sldId id="349" r:id="rId52"/>
    <p:sldId id="350" r:id="rId53"/>
    <p:sldId id="351" r:id="rId54"/>
    <p:sldId id="438" r:id="rId55"/>
    <p:sldId id="353" r:id="rId56"/>
    <p:sldId id="354" r:id="rId57"/>
    <p:sldId id="478" r:id="rId58"/>
    <p:sldId id="479" r:id="rId59"/>
    <p:sldId id="480"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459" r:id="rId86"/>
    <p:sldId id="461" r:id="rId87"/>
    <p:sldId id="460" r:id="rId88"/>
    <p:sldId id="463" r:id="rId89"/>
    <p:sldId id="464" r:id="rId90"/>
    <p:sldId id="462" r:id="rId91"/>
    <p:sldId id="466" r:id="rId92"/>
    <p:sldId id="471" r:id="rId93"/>
    <p:sldId id="467" r:id="rId94"/>
    <p:sldId id="468" r:id="rId95"/>
    <p:sldId id="486" r:id="rId96"/>
    <p:sldId id="487" r:id="rId97"/>
    <p:sldId id="491" r:id="rId98"/>
    <p:sldId id="492" r:id="rId99"/>
    <p:sldId id="497" r:id="rId100"/>
    <p:sldId id="498" r:id="rId101"/>
    <p:sldId id="401" r:id="rId102"/>
    <p:sldId id="499" r:id="rId103"/>
    <p:sldId id="404" r:id="rId104"/>
    <p:sldId id="405" r:id="rId105"/>
    <p:sldId id="511" r:id="rId106"/>
    <p:sldId id="407" r:id="rId107"/>
    <p:sldId id="408" r:id="rId108"/>
    <p:sldId id="409" r:id="rId109"/>
    <p:sldId id="410" r:id="rId110"/>
    <p:sldId id="411" r:id="rId111"/>
    <p:sldId id="412" r:id="rId112"/>
    <p:sldId id="413" r:id="rId113"/>
    <p:sldId id="414" r:id="rId114"/>
    <p:sldId id="415" r:id="rId115"/>
    <p:sldId id="512" r:id="rId116"/>
    <p:sldId id="513" r:id="rId117"/>
    <p:sldId id="509" r:id="rId118"/>
    <p:sldId id="510" r:id="rId119"/>
    <p:sldId id="517" r:id="rId1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FF00"/>
    <a:srgbClr val="FFFF00"/>
    <a:srgbClr val="00CC00"/>
    <a:srgbClr val="FFFFFF"/>
    <a:srgbClr val="99FF99"/>
    <a:srgbClr val="FF99CC"/>
    <a:srgbClr val="FFCCCC"/>
    <a:srgbClr val="FFCCFF"/>
    <a:srgbClr val="E4BAB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42" autoAdjust="0"/>
    <p:restoredTop sz="90980" autoAdjust="0"/>
  </p:normalViewPr>
  <p:slideViewPr>
    <p:cSldViewPr showGuides="1">
      <p:cViewPr>
        <p:scale>
          <a:sx n="50" d="100"/>
          <a:sy n="50" d="100"/>
        </p:scale>
        <p:origin x="-924" y="-44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58989913" cy="58989913"/>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Black" pitchFamily="34" charset="0"/>
              </a:defRPr>
            </a:lvl1pPr>
          </a:lstStyle>
          <a:p>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Black" pitchFamily="34" charset="0"/>
              </a:defRPr>
            </a:lvl1pPr>
          </a:lstStyle>
          <a:p>
            <a:endParaRPr lang="en-US"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Black" pitchFamily="34" charset="0"/>
              </a:defRPr>
            </a:lvl1pPr>
          </a:lstStyle>
          <a:p>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fld id="{D2D04741-ECC7-4F09-9A68-FBEB3DFCDAA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Black" pitchFamily="34" charset="0"/>
        <a:ea typeface="+mn-ea"/>
        <a:cs typeface="Arial" charset="0"/>
      </a:defRPr>
    </a:lvl1pPr>
    <a:lvl2pPr marL="457200" algn="l" rtl="0" fontAlgn="base">
      <a:spcBef>
        <a:spcPct val="30000"/>
      </a:spcBef>
      <a:spcAft>
        <a:spcPct val="0"/>
      </a:spcAft>
      <a:defRPr sz="1200" kern="1200">
        <a:solidFill>
          <a:schemeClr val="tx1"/>
        </a:solidFill>
        <a:latin typeface="Arial Black" pitchFamily="34" charset="0"/>
        <a:ea typeface="+mn-ea"/>
        <a:cs typeface="Arial" charset="0"/>
      </a:defRPr>
    </a:lvl2pPr>
    <a:lvl3pPr marL="914400" algn="l" rtl="0" fontAlgn="base">
      <a:spcBef>
        <a:spcPct val="30000"/>
      </a:spcBef>
      <a:spcAft>
        <a:spcPct val="0"/>
      </a:spcAft>
      <a:defRPr sz="1200" kern="1200">
        <a:solidFill>
          <a:schemeClr val="tx1"/>
        </a:solidFill>
        <a:latin typeface="Arial Black" pitchFamily="34" charset="0"/>
        <a:ea typeface="+mn-ea"/>
        <a:cs typeface="Arial" charset="0"/>
      </a:defRPr>
    </a:lvl3pPr>
    <a:lvl4pPr marL="1371600" algn="l" rtl="0" fontAlgn="base">
      <a:spcBef>
        <a:spcPct val="30000"/>
      </a:spcBef>
      <a:spcAft>
        <a:spcPct val="0"/>
      </a:spcAft>
      <a:defRPr sz="1200" kern="1200">
        <a:solidFill>
          <a:schemeClr val="tx1"/>
        </a:solidFill>
        <a:latin typeface="Arial Black" pitchFamily="34" charset="0"/>
        <a:ea typeface="+mn-ea"/>
        <a:cs typeface="Arial" charset="0"/>
      </a:defRPr>
    </a:lvl4pPr>
    <a:lvl5pPr marL="1828800" algn="l" rtl="0" fontAlgn="base">
      <a:spcBef>
        <a:spcPct val="30000"/>
      </a:spcBef>
      <a:spcAft>
        <a:spcPct val="0"/>
      </a:spcAft>
      <a:defRPr sz="1200" kern="1200">
        <a:solidFill>
          <a:schemeClr val="tx1"/>
        </a:solidFill>
        <a:latin typeface="Arial Black"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D9C936FF-4F60-433C-9577-11DEFD06EDDD}" type="datetime1">
              <a:rPr lang="en-US"/>
              <a:pPr/>
              <a:t>7/30/2016</a:t>
            </a:fld>
            <a:endParaRPr lang="en-US"/>
          </a:p>
        </p:txBody>
      </p:sp>
      <p:sp>
        <p:nvSpPr>
          <p:cNvPr id="7" name="Rectangle 13"/>
          <p:cNvSpPr>
            <a:spLocks noGrp="1" noChangeArrowheads="1"/>
          </p:cNvSpPr>
          <p:nvPr>
            <p:ph type="sldNum" sz="quarter" idx="5"/>
          </p:nvPr>
        </p:nvSpPr>
        <p:spPr>
          <a:ln/>
        </p:spPr>
        <p:txBody>
          <a:bodyPr/>
          <a:lstStyle/>
          <a:p>
            <a:fld id="{1D67B6F9-EC98-465D-A07C-9F601AB30A3E}" type="slidenum">
              <a:rPr lang="en-US"/>
              <a:pPr/>
              <a:t>1</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D6AE1-04AC-4273-A200-F4DCA22BD419}" type="slidenum">
              <a:rPr lang="en-US"/>
              <a:pPr/>
              <a:t>10</a:t>
            </a:fld>
            <a:endParaRPr lang="en-US" dirty="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FCF4BE-FF85-4011-9A39-AD38DA120643}" type="slidenum">
              <a:rPr lang="en-US"/>
              <a:pPr/>
              <a:t>100</a:t>
            </a:fld>
            <a:endParaRPr lang="en-US" dirty="0"/>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82375-C871-40D0-8721-8666B566ED4C}" type="slidenum">
              <a:rPr lang="en-US"/>
              <a:pPr/>
              <a:t>101</a:t>
            </a:fld>
            <a:endParaRPr lang="en-US" dirty="0"/>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CE8AD0-E4DE-47D4-BAE2-AABA23EC67F5}" type="slidenum">
              <a:rPr lang="en-US"/>
              <a:pPr/>
              <a:t>102</a:t>
            </a:fld>
            <a:endParaRPr lang="en-US" dirty="0"/>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C36F5-80C0-4D1A-84F7-DFE023457F71}" type="slidenum">
              <a:rPr lang="en-US"/>
              <a:pPr/>
              <a:t>103</a:t>
            </a:fld>
            <a:endParaRPr lang="en-US" dirty="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DDC050-37BC-4416-96CF-CDFEC21DED70}" type="slidenum">
              <a:rPr lang="en-US"/>
              <a:pPr/>
              <a:t>104</a:t>
            </a:fld>
            <a:endParaRPr lang="en-US" dirty="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8324DF2-A704-46B6-BAA2-7F6B963B6B3B}" type="datetime1">
              <a:rPr lang="en-US"/>
              <a:pPr/>
              <a:t>7/30/2016</a:t>
            </a:fld>
            <a:endParaRPr lang="en-US"/>
          </a:p>
        </p:txBody>
      </p:sp>
      <p:sp>
        <p:nvSpPr>
          <p:cNvPr id="7" name="Rectangle 13"/>
          <p:cNvSpPr>
            <a:spLocks noGrp="1" noChangeArrowheads="1"/>
          </p:cNvSpPr>
          <p:nvPr>
            <p:ph type="sldNum" sz="quarter" idx="5"/>
          </p:nvPr>
        </p:nvSpPr>
        <p:spPr>
          <a:ln/>
        </p:spPr>
        <p:txBody>
          <a:bodyPr/>
          <a:lstStyle/>
          <a:p>
            <a:fld id="{F62EDCBE-B382-4BAB-B0AF-4438DE2D93DF}" type="slidenum">
              <a:rPr lang="en-US"/>
              <a:pPr/>
              <a:t>105</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C67914-65FD-4E66-BD7E-ED4CB98477BB}" type="slidenum">
              <a:rPr lang="en-US"/>
              <a:pPr/>
              <a:t>106</a:t>
            </a:fld>
            <a:endParaRPr lang="en-US" dirty="0"/>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8FB7C-751C-4174-8A84-C203BB938746}" type="slidenum">
              <a:rPr lang="en-US"/>
              <a:pPr/>
              <a:t>107</a:t>
            </a:fld>
            <a:endParaRPr lang="en-US" dirty="0"/>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39562-F469-4EA5-8A2D-1D4C4148DE00}" type="slidenum">
              <a:rPr lang="en-US"/>
              <a:pPr/>
              <a:t>108</a:t>
            </a:fld>
            <a:endParaRPr lang="en-US" dirty="0"/>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43E21-7325-4F89-8EBD-F26FC9E12921}" type="slidenum">
              <a:rPr lang="en-US"/>
              <a:pPr/>
              <a:t>109</a:t>
            </a:fld>
            <a:endParaRPr lang="en-US" dirty="0"/>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BF15ED-9200-4B9A-B487-3685BD0FE57B}" type="slidenum">
              <a:rPr lang="en-US"/>
              <a:pPr/>
              <a:t>11</a:t>
            </a:fld>
            <a:endParaRPr lang="en-US" dirty="0"/>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7F8A0-0CC4-4D34-B314-1F069A0508BB}" type="slidenum">
              <a:rPr lang="en-US"/>
              <a:pPr/>
              <a:t>110</a:t>
            </a:fld>
            <a:endParaRPr lang="en-US" dirty="0"/>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BC26A-9BD5-4FF7-93EC-304542B88776}" type="slidenum">
              <a:rPr lang="en-US"/>
              <a:pPr/>
              <a:t>111</a:t>
            </a:fld>
            <a:endParaRPr lang="en-US" dirty="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D8C3FD-19A3-4F27-B9E7-4B958738C459}" type="slidenum">
              <a:rPr lang="en-US"/>
              <a:pPr/>
              <a:t>112</a:t>
            </a:fld>
            <a:endParaRPr lang="en-US" dirty="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ACB50C-ED8C-4712-84E1-D1048D6765A2}" type="slidenum">
              <a:rPr lang="en-US"/>
              <a:pPr/>
              <a:t>113</a:t>
            </a:fld>
            <a:endParaRPr lang="en-US" dirty="0"/>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712A67-66CB-4F1A-A53E-8A63A9603F81}" type="slidenum">
              <a:rPr lang="en-US"/>
              <a:pPr/>
              <a:t>114</a:t>
            </a:fld>
            <a:endParaRPr lang="en-US" dirty="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BCD1C-753B-4F16-BA01-00AD97546D1B}" type="slidenum">
              <a:rPr lang="en-US"/>
              <a:pPr/>
              <a:t>115</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712A67-66CB-4F1A-A53E-8A63A9603F81}" type="slidenum">
              <a:rPr lang="en-US"/>
              <a:pPr/>
              <a:t>116</a:t>
            </a:fld>
            <a:endParaRPr lang="en-US" dirty="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96DFB-9057-4661-82F5-8601F3B0725A}" type="slidenum">
              <a:rPr lang="en-US"/>
              <a:pPr/>
              <a:t>117</a:t>
            </a:fld>
            <a:endParaRPr 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8324DF2-A704-46B6-BAA2-7F6B963B6B3B}" type="datetime1">
              <a:rPr lang="en-US"/>
              <a:pPr/>
              <a:t>7/30/2016</a:t>
            </a:fld>
            <a:endParaRPr lang="en-US"/>
          </a:p>
        </p:txBody>
      </p:sp>
      <p:sp>
        <p:nvSpPr>
          <p:cNvPr id="7" name="Rectangle 13"/>
          <p:cNvSpPr>
            <a:spLocks noGrp="1" noChangeArrowheads="1"/>
          </p:cNvSpPr>
          <p:nvPr>
            <p:ph type="sldNum" sz="quarter" idx="5"/>
          </p:nvPr>
        </p:nvSpPr>
        <p:spPr>
          <a:ln/>
        </p:spPr>
        <p:txBody>
          <a:bodyPr/>
          <a:lstStyle/>
          <a:p>
            <a:fld id="{F62EDCBE-B382-4BAB-B0AF-4438DE2D93DF}" type="slidenum">
              <a:rPr lang="en-US"/>
              <a:pPr/>
              <a:t>118</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8324DF2-A704-46B6-BAA2-7F6B963B6B3B}" type="datetime1">
              <a:rPr lang="en-US"/>
              <a:pPr/>
              <a:t>7/30/2016</a:t>
            </a:fld>
            <a:endParaRPr lang="en-US"/>
          </a:p>
        </p:txBody>
      </p:sp>
      <p:sp>
        <p:nvSpPr>
          <p:cNvPr id="7" name="Rectangle 13"/>
          <p:cNvSpPr>
            <a:spLocks noGrp="1" noChangeArrowheads="1"/>
          </p:cNvSpPr>
          <p:nvPr>
            <p:ph type="sldNum" sz="quarter" idx="5"/>
          </p:nvPr>
        </p:nvSpPr>
        <p:spPr>
          <a:ln/>
        </p:spPr>
        <p:txBody>
          <a:bodyPr/>
          <a:lstStyle/>
          <a:p>
            <a:fld id="{F62EDCBE-B382-4BAB-B0AF-4438DE2D93DF}" type="slidenum">
              <a:rPr lang="en-US"/>
              <a:pPr/>
              <a:t>119</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47AAB-353F-435C-97E7-8674D4C3B6B3}" type="slidenum">
              <a:rPr lang="en-US"/>
              <a:pPr/>
              <a:t>12</a:t>
            </a:fld>
            <a:endParaRPr lang="en-US" dirty="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D1EC9-E37C-4710-9A2A-0AF0CBDEBD27}" type="slidenum">
              <a:rPr lang="en-US"/>
              <a:pPr/>
              <a:t>13</a:t>
            </a:fld>
            <a:endParaRPr lang="en-US" dirty="0"/>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48526-1EE8-4384-B308-B0F522D2EC69}" type="slidenum">
              <a:rPr lang="en-US"/>
              <a:pPr/>
              <a:t>14</a:t>
            </a:fld>
            <a:endParaRPr lang="en-US" dirty="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r>
              <a:rPr lang="en-US" dirty="0"/>
              <a:t>At the end of the 1</a:t>
            </a:r>
            <a:r>
              <a:rPr lang="en-US" baseline="30000" dirty="0"/>
              <a:t>st</a:t>
            </a:r>
            <a:r>
              <a:rPr lang="en-US" dirty="0"/>
              <a:t> month, the rabbits breed, but there is still on 1 pair of rabbits. At the end of the 2</a:t>
            </a:r>
            <a:r>
              <a:rPr lang="en-US" baseline="30000" dirty="0"/>
              <a:t>nd</a:t>
            </a:r>
            <a:r>
              <a:rPr lang="en-US" dirty="0"/>
              <a:t> month the female delivers a pair, so now there are 2 pairs of rabbits. </a:t>
            </a:r>
            <a:r>
              <a:rPr lang="en-US" dirty="0" err="1"/>
              <a:t>Athe</a:t>
            </a:r>
            <a:r>
              <a:rPr lang="en-US" dirty="0"/>
              <a:t> the end of the 3</a:t>
            </a:r>
            <a:r>
              <a:rPr lang="en-US" baseline="30000" dirty="0"/>
              <a:t>rd</a:t>
            </a:r>
            <a:r>
              <a:rPr lang="en-US" dirty="0"/>
              <a:t> month, the original female delivers a 2</a:t>
            </a:r>
            <a:r>
              <a:rPr lang="en-US" baseline="30000" dirty="0"/>
              <a:t>nd</a:t>
            </a:r>
            <a:r>
              <a:rPr lang="en-US" dirty="0"/>
              <a:t> pair, making 3 pairs in all. At the end of the fourth month, the original female has delivered yet another new pair, and the female born 2 months ago delivers her first pair, making 5 pairs of rabbits.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B4BA1-0569-44C5-9616-485CFFAB76E6}" type="slidenum">
              <a:rPr lang="en-US"/>
              <a:pPr/>
              <a:t>15</a:t>
            </a:fld>
            <a:endParaRPr lang="en-US" dirty="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51F342-36D1-4C6D-A3CA-A75FAAA3D943}" type="slidenum">
              <a:rPr lang="en-US"/>
              <a:pPr/>
              <a:t>16</a:t>
            </a:fld>
            <a:endParaRPr lang="en-US" dirty="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81FD4B-8F16-4E75-BB33-8ACB03E77D4E}" type="slidenum">
              <a:rPr lang="en-US"/>
              <a:pPr/>
              <a:t>17</a:t>
            </a:fld>
            <a:endParaRPr lang="en-US" dirty="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r>
              <a:rPr lang="en-US" dirty="0">
                <a:latin typeface="Times New Roman" pitchFamily="18" charset="0"/>
              </a:rPr>
              <a:t>Well, you’re asking, so what? What does that have to do with God? More than you might think. As it turns out, Leonardo stumbled across a very important mathematical principle, known as he Fibonacci sequence, or Fibonacci numbers. And even though it was first used to count rabbits, it just might be one of the blueprints used to create the universe.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63D8B-87A8-4144-8982-DF5E7FA4A09B}" type="slidenum">
              <a:rPr lang="en-US"/>
              <a:pPr/>
              <a:t>18</a:t>
            </a:fld>
            <a:endParaRPr lang="en-US" dirty="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AA4B14-29E5-4AD7-8D9F-EABB78316F50}" type="slidenum">
              <a:rPr lang="en-US"/>
              <a:pPr/>
              <a:t>19</a:t>
            </a:fld>
            <a:endParaRPr lang="en-US" dirty="0"/>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72001A1B-F812-4E11-8A47-636B69E39774}" type="datetime1">
              <a:rPr lang="en-US"/>
              <a:pPr/>
              <a:t>7/30/2016</a:t>
            </a:fld>
            <a:endParaRPr lang="en-US"/>
          </a:p>
        </p:txBody>
      </p:sp>
      <p:sp>
        <p:nvSpPr>
          <p:cNvPr id="7" name="Rectangle 13"/>
          <p:cNvSpPr>
            <a:spLocks noGrp="1" noChangeArrowheads="1"/>
          </p:cNvSpPr>
          <p:nvPr>
            <p:ph type="sldNum" sz="quarter" idx="5"/>
          </p:nvPr>
        </p:nvSpPr>
        <p:spPr>
          <a:ln/>
        </p:spPr>
        <p:txBody>
          <a:bodyPr/>
          <a:lstStyle/>
          <a:p>
            <a:fld id="{720EA254-07F4-4B94-9DEF-BE03463FB3EA}" type="slidenum">
              <a:rPr lang="en-US"/>
              <a:pPr/>
              <a:t>2</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5CFA3-7E39-419B-BF09-64EA6C28864A}" type="slidenum">
              <a:rPr lang="en-US"/>
              <a:pPr/>
              <a:t>20</a:t>
            </a:fld>
            <a:endParaRPr lang="en-US" dirty="0"/>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99C46D-FED2-4F97-A4E4-9EE70B9DA0DA}" type="slidenum">
              <a:rPr lang="en-US"/>
              <a:pPr/>
              <a:t>21</a:t>
            </a:fld>
            <a:endParaRPr lang="en-US" dirty="0"/>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8E4443-D2ED-4908-858D-012F81C3D531}" type="slidenum">
              <a:rPr lang="en-US"/>
              <a:pPr/>
              <a:t>22</a:t>
            </a:fld>
            <a:endParaRPr lang="en-US" dirty="0"/>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31B655-2899-4A82-ADCF-6ED92AC04760}" type="slidenum">
              <a:rPr lang="en-US"/>
              <a:pPr/>
              <a:t>23</a:t>
            </a:fld>
            <a:endParaRPr lang="en-US" dirty="0"/>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ACD02E-07DE-4DC0-ACE6-54130161544A}" type="slidenum">
              <a:rPr lang="en-US"/>
              <a:pPr/>
              <a:t>24</a:t>
            </a:fld>
            <a:endParaRPr lang="en-US" dirty="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ACD02E-07DE-4DC0-ACE6-54130161544A}" type="slidenum">
              <a:rPr lang="en-US"/>
              <a:pPr/>
              <a:t>25</a:t>
            </a:fld>
            <a:endParaRPr lang="en-US" dirty="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ACD02E-07DE-4DC0-ACE6-54130161544A}" type="slidenum">
              <a:rPr lang="en-US"/>
              <a:pPr/>
              <a:t>26</a:t>
            </a:fld>
            <a:endParaRPr lang="en-US" dirty="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r>
              <a:rPr lang="en-US" dirty="0" smtClean="0"/>
              <a:t>Ps</a:t>
            </a:r>
            <a:r>
              <a:rPr lang="en-US" baseline="0" dirty="0" smtClean="0"/>
              <a:t> 97:</a:t>
            </a:r>
            <a:r>
              <a:rPr lang="en-US" dirty="0" smtClean="0"/>
              <a:t>6  The heavens declare his righteousness, and all the people see his glory.</a:t>
            </a:r>
          </a:p>
          <a:p>
            <a:r>
              <a:rPr lang="en-US" dirty="0" smtClean="0"/>
              <a:t>Isa 45:18 For thus </a:t>
            </a:r>
            <a:r>
              <a:rPr lang="en-US" dirty="0" err="1" smtClean="0"/>
              <a:t>saith</a:t>
            </a:r>
            <a:r>
              <a:rPr lang="en-US" dirty="0" smtClean="0"/>
              <a:t> the LORD that created the heavens; God himself that formed the earth and made it; he hath established it, he created it not in vain, he formed it to be inhabited: I am the LORD; and there is none else.</a:t>
            </a:r>
          </a:p>
          <a:p>
            <a:endParaRPr lang="en-US" dirty="0" smtClean="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0396DB-61BB-4230-A042-FBBEA44EE372}" type="slidenum">
              <a:rPr lang="en-US"/>
              <a:pPr/>
              <a:t>27</a:t>
            </a:fld>
            <a:endParaRPr lang="en-US" dirty="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8D4F3-85DA-42AC-AB38-C6B2CF8595DF}" type="slidenum">
              <a:rPr lang="en-US"/>
              <a:pPr/>
              <a:t>28</a:t>
            </a:fld>
            <a:endParaRPr lang="en-US" dirty="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1F32F-38AB-4457-94A8-B50D1E13DD6B}" type="slidenum">
              <a:rPr lang="en-US"/>
              <a:pPr/>
              <a:t>29</a:t>
            </a:fld>
            <a:endParaRPr lang="en-US" dirty="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35406E-40C6-4539-BF57-D1AA3B2F6CE1}" type="slidenum">
              <a:rPr lang="en-US"/>
              <a:pPr/>
              <a:t>3</a:t>
            </a:fld>
            <a:endParaRPr lang="en-US" dirty="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dirty="0">
                <a:latin typeface="Times New Roman" pitchFamily="18" charset="0"/>
              </a:rPr>
              <a:t>For children, the point of hide-and-go-seek is not so much hiding as it is being found. I have a grandson who loves to play hide-and-go-seek, but he’s not very good at it. When I close my eyes and start to count, they dash across the house and hide in exactly the same spot they hid in last time. And if I say, “I wonder where Thad is?” He’ll pop up and yell, “Here I am </a:t>
            </a:r>
            <a:r>
              <a:rPr lang="en-US" dirty="0" err="1">
                <a:latin typeface="Times New Roman" pitchFamily="18" charset="0"/>
              </a:rPr>
              <a:t>Pappa</a:t>
            </a:r>
            <a:r>
              <a:rPr lang="en-US" dirty="0">
                <a:latin typeface="Times New Roman" pitchFamily="18"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D417F-C0DD-4776-9883-2D176ED4DDAD}" type="slidenum">
              <a:rPr lang="en-US"/>
              <a:pPr/>
              <a:t>30</a:t>
            </a:fld>
            <a:endParaRPr lang="en-US" dirty="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E1773F-D322-4C31-BD6E-DFE061FF99AE}" type="slidenum">
              <a:rPr lang="en-US"/>
              <a:pPr/>
              <a:t>31</a:t>
            </a:fld>
            <a:endParaRPr lang="en-US" dirty="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511B8-EA4C-4A7D-947E-2316A18F4CF0}" type="slidenum">
              <a:rPr lang="en-US"/>
              <a:pPr/>
              <a:t>32</a:t>
            </a:fld>
            <a:endParaRPr lang="en-US" dirty="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7EB4B-BEC7-48D0-850D-EF8AE834A4AC}" type="slidenum">
              <a:rPr lang="en-US"/>
              <a:pPr/>
              <a:t>33</a:t>
            </a:fld>
            <a:endParaRPr lang="en-US" dirty="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2D1DB6-4766-4C3A-8DD7-7ED287B04F73}" type="slidenum">
              <a:rPr lang="en-US"/>
              <a:pPr/>
              <a:t>34</a:t>
            </a:fld>
            <a:endParaRPr lang="en-US" dirty="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0F21B-3425-43A9-AB9F-69CDECD76974}" type="slidenum">
              <a:rPr lang="en-US"/>
              <a:pPr/>
              <a:t>35</a:t>
            </a:fld>
            <a:endParaRPr lang="en-US" dirty="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13DBF-A1A5-4DF4-AAF4-3877F25D65CE}" type="slidenum">
              <a:rPr lang="en-US"/>
              <a:pPr/>
              <a:t>36</a:t>
            </a:fld>
            <a:endParaRPr lang="en-US" dirty="0"/>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A1EE7-7816-4452-8575-A53A957B4CB6}" type="slidenum">
              <a:rPr lang="en-US"/>
              <a:pPr/>
              <a:t>37</a:t>
            </a:fld>
            <a:endParaRPr lang="en-US"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105E3D-F4F5-4F41-9470-FD2D6AF9AFA3}" type="slidenum">
              <a:rPr lang="en-US"/>
              <a:pPr/>
              <a:t>38</a:t>
            </a:fld>
            <a:endParaRPr lang="en-US"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17212-687F-466F-9EDC-B07F55979C8A}" type="slidenum">
              <a:rPr lang="en-US"/>
              <a:pPr/>
              <a:t>39</a:t>
            </a:fld>
            <a:endParaRPr lang="en-US" dirty="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1D1E29-37BB-4736-AA0A-39F345414DD5}" type="slidenum">
              <a:rPr lang="en-US"/>
              <a:pPr/>
              <a:t>4</a:t>
            </a:fld>
            <a:endParaRPr lang="en-US" dirty="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dirty="0">
                <a:latin typeface="Times New Roman" pitchFamily="18" charset="0"/>
              </a:rPr>
              <a:t>Why? Because he wants to be found! And I believe the same is true of God. He wants to be found—and He’s sprinkled enough evidence around this world to make it really easy.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24BAA-798F-4BC6-A72B-18D01519D67B}" type="slidenum">
              <a:rPr lang="en-US"/>
              <a:pPr/>
              <a:t>40</a:t>
            </a:fld>
            <a:endParaRPr lang="en-US"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04741-ECC7-4F09-9A68-FBEB3DFCDAA7}"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CC4668-3042-46B5-BA5B-533DE068B6C4}" type="slidenum">
              <a:rPr lang="en-US"/>
              <a:pPr/>
              <a:t>42</a:t>
            </a:fld>
            <a:endParaRPr lang="en-US"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dirty="0">
                <a:latin typeface="Times New Roman" pitchFamily="18" charset="0"/>
              </a:rPr>
              <a:t>And it’s been noticed by some students of music that the stuff we find really beautiful has the same golden ratio—where the first movement is 1.618 times as long as the second one,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9411C-09F2-4E6A-8B2B-DB3FA69705AB}" type="slidenum">
              <a:rPr lang="en-US"/>
              <a:pPr/>
              <a:t>43</a:t>
            </a:fld>
            <a:endParaRPr lang="en-US" dirty="0"/>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EB466-CFAE-47C4-8A66-1B2EDC187A4A}" type="slidenum">
              <a:rPr lang="en-US"/>
              <a:pPr/>
              <a:t>44</a:t>
            </a:fld>
            <a:endParaRPr lang="en-US" dirty="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F904F-110A-4547-9597-9E30A8C68BBD}" type="slidenum">
              <a:rPr lang="en-US"/>
              <a:pPr/>
              <a:t>45</a:t>
            </a:fld>
            <a:endParaRPr 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E63B7-949B-4390-91F4-FF098632E0A9}" type="slidenum">
              <a:rPr lang="en-US"/>
              <a:pPr/>
              <a:t>46</a:t>
            </a:fld>
            <a:endParaRPr lang="en-US" dirty="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2D21B-52A1-4677-8125-6B099F83208D}" type="slidenum">
              <a:rPr lang="en-US"/>
              <a:pPr/>
              <a:t>47</a:t>
            </a:fld>
            <a:endParaRPr 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A0837B-6E3C-46EE-A78D-7B9193D146FB}" type="slidenum">
              <a:rPr lang="en-US"/>
              <a:pPr/>
              <a:t>48</a:t>
            </a:fld>
            <a:endParaRPr lang="en-US"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F5DF1-A697-42E8-8F4D-B5AEBAE72463}" type="slidenum">
              <a:rPr lang="en-US"/>
              <a:pPr/>
              <a:t>49</a:t>
            </a:fld>
            <a:endParaRPr lang="en-US" dirty="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137B5-F7E4-4507-8E9B-3B60DBD4A7B6}" type="slidenum">
              <a:rPr lang="en-US"/>
              <a:pPr/>
              <a:t>5</a:t>
            </a:fld>
            <a:endParaRPr lang="en-US" dirty="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r>
              <a:rPr lang="en-US" dirty="0">
                <a:latin typeface="Times New Roman" pitchFamily="18" charset="0"/>
              </a:rPr>
              <a:t>In fact, there is so much evidence, it’s almost as if God can’t wait to be found.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A8B28-DE8A-42AB-9F8E-C4EC083DB098}" type="slidenum">
              <a:rPr lang="en-US"/>
              <a:pPr/>
              <a:t>50</a:t>
            </a:fld>
            <a:endParaRPr lang="en-US"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ACD6C-A5AB-49D8-971C-E97F6D2FEDD8}" type="slidenum">
              <a:rPr lang="en-US"/>
              <a:pPr/>
              <a:t>51</a:t>
            </a:fld>
            <a:endParaRPr lang="en-US" dirty="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6D5B56-DFCD-4EC4-AFCD-272F4D5BC12E}" type="slidenum">
              <a:rPr lang="en-US"/>
              <a:pPr/>
              <a:t>52</a:t>
            </a:fld>
            <a:endParaRPr lang="en-US" dirty="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3644D-076D-440F-B8F6-9C099A488836}" type="slidenum">
              <a:rPr lang="en-US"/>
              <a:pPr/>
              <a:t>53</a:t>
            </a:fld>
            <a:endParaRPr lang="en-US"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2F30B-3F90-46C6-B0F8-B47D019F712F}" type="slidenum">
              <a:rPr lang="en-US"/>
              <a:pPr/>
              <a:t>54</a:t>
            </a:fld>
            <a:endParaRPr lang="en-US" dirty="0"/>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43C70-2066-421F-8840-A478D857F1CE}" type="slidenum">
              <a:rPr lang="en-US"/>
              <a:pPr/>
              <a:t>55</a:t>
            </a:fld>
            <a:endParaRPr lang="en-US" dirty="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81FAFD-4F34-4CDE-8227-CCC84B692072}" type="slidenum">
              <a:rPr lang="en-US"/>
              <a:pPr/>
              <a:t>56</a:t>
            </a:fld>
            <a:endParaRPr lang="en-US" dirty="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D10869-7344-4475-8AF3-3D787168D919}" type="slidenum">
              <a:rPr lang="en-US"/>
              <a:pPr/>
              <a:t>57</a:t>
            </a:fld>
            <a:endParaRPr lang="en-US" dirty="0"/>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4AA6B-0A1D-4C51-8C16-4B0B0497330F}" type="slidenum">
              <a:rPr lang="en-US"/>
              <a:pPr/>
              <a:t>58</a:t>
            </a:fld>
            <a:endParaRPr lang="en-US" dirty="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025BF-E1E9-4BE4-AB4E-A1C6D3E78AD2}" type="slidenum">
              <a:rPr lang="en-US"/>
              <a:pPr/>
              <a:t>59</a:t>
            </a:fld>
            <a:endParaRPr lang="en-US" dirty="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F3984-9E2D-496E-95A4-2AC0946BC8C5}" type="slidenum">
              <a:rPr lang="en-US"/>
              <a:pPr/>
              <a:t>6</a:t>
            </a:fld>
            <a:endParaRPr lang="en-US"/>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8725D-6BE3-4A61-AB74-9FC09AF6487F}" type="slidenum">
              <a:rPr lang="en-US"/>
              <a:pPr/>
              <a:t>60</a:t>
            </a:fld>
            <a:endParaRPr lang="en-US" dirty="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1E0D11-F990-4C1D-8385-0B102E205D1A}" type="slidenum">
              <a:rPr lang="en-US"/>
              <a:pPr/>
              <a:t>61</a:t>
            </a:fld>
            <a:endParaRPr lang="en-US" dirty="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16EA3-74C5-496E-8601-C6FF881D40C3}" type="slidenum">
              <a:rPr lang="en-US"/>
              <a:pPr/>
              <a:t>62</a:t>
            </a:fld>
            <a:endParaRPr lang="en-US" dirty="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060723-F654-48F3-B656-F027454E9219}" type="slidenum">
              <a:rPr lang="en-US"/>
              <a:pPr/>
              <a:t>63</a:t>
            </a:fld>
            <a:endParaRPr lang="en-US" dirty="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2BA08-EFFF-41E4-88F3-42A4D0617206}" type="slidenum">
              <a:rPr lang="en-US"/>
              <a:pPr/>
              <a:t>64</a:t>
            </a:fld>
            <a:endParaRPr lang="en-US" dirty="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B5BE36-B3A8-4E9D-87D3-05F16C422C74}" type="slidenum">
              <a:rPr lang="en-US"/>
              <a:pPr/>
              <a:t>65</a:t>
            </a:fld>
            <a:endParaRPr lang="en-US" dirty="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A2ECD-217F-4C12-97B8-A0E01F489DB1}" type="slidenum">
              <a:rPr lang="en-US"/>
              <a:pPr/>
              <a:t>66</a:t>
            </a:fld>
            <a:endParaRPr lang="en-US" dirty="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79C03-2341-451B-9868-3BB682B011A2}" type="slidenum">
              <a:rPr lang="en-US"/>
              <a:pPr/>
              <a:t>67</a:t>
            </a:fld>
            <a:endParaRPr lang="en-US" dirty="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64A12-5A3C-4114-9090-749B87884C73}" type="slidenum">
              <a:rPr lang="en-US"/>
              <a:pPr/>
              <a:t>68</a:t>
            </a:fld>
            <a:endParaRPr lang="en-US" dirty="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91A15-D1B5-4EDC-B801-93667F0E2293}" type="slidenum">
              <a:rPr lang="en-US"/>
              <a:pPr/>
              <a:t>69</a:t>
            </a:fld>
            <a:endParaRPr lang="en-US" dirty="0"/>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7DAF1-6CA2-4444-99CE-AD8AD513AFE7}" type="slidenum">
              <a:rPr lang="en-US"/>
              <a:pPr/>
              <a:t>7</a:t>
            </a:fld>
            <a:endParaRPr lang="en-U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53EA93-3437-4BE5-8850-E3E2084F4427}" type="slidenum">
              <a:rPr lang="en-US"/>
              <a:pPr/>
              <a:t>70</a:t>
            </a:fld>
            <a:endParaRPr lang="en-US" dirty="0"/>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208FD-E053-423F-A035-EE0BC3A48A0F}" type="slidenum">
              <a:rPr lang="en-US"/>
              <a:pPr/>
              <a:t>71</a:t>
            </a:fld>
            <a:endParaRPr lang="en-US" dirty="0"/>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44F69-16FA-48AA-A6BC-9193B417C5A8}" type="slidenum">
              <a:rPr lang="en-US"/>
              <a:pPr/>
              <a:t>72</a:t>
            </a:fld>
            <a:endParaRPr lang="en-US" dirty="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1EE091-9357-4487-9B46-8CD0E0282396}" type="slidenum">
              <a:rPr lang="en-US"/>
              <a:pPr/>
              <a:t>73</a:t>
            </a:fld>
            <a:endParaRPr lang="en-US" dirty="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E43609-9274-4A13-B61B-35D7C30766C0}" type="slidenum">
              <a:rPr lang="en-US"/>
              <a:pPr/>
              <a:t>74</a:t>
            </a:fld>
            <a:endParaRPr lang="en-US" dirty="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7848C-0238-41AA-A865-3BEE6689E303}" type="slidenum">
              <a:rPr lang="en-US"/>
              <a:pPr/>
              <a:t>75</a:t>
            </a:fld>
            <a:endParaRPr lang="en-US" dirty="0"/>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EB81A-B56E-4CCA-BCDC-28E1CCD36AD4}" type="slidenum">
              <a:rPr lang="en-US"/>
              <a:pPr/>
              <a:t>76</a:t>
            </a:fld>
            <a:endParaRPr lang="en-US" dirty="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F9151-DF2B-41FD-AE28-6D837101E5D8}" type="slidenum">
              <a:rPr lang="en-US"/>
              <a:pPr/>
              <a:t>77</a:t>
            </a:fld>
            <a:endParaRPr lang="en-US" dirty="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BA1F1D-C88C-42B2-A49E-7A482C12DB7C}" type="slidenum">
              <a:rPr lang="en-US"/>
              <a:pPr/>
              <a:t>78</a:t>
            </a:fld>
            <a:endParaRPr lang="en-US" dirty="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0E32DC-DB8F-46DC-BD8B-220C6D6764E9}" type="slidenum">
              <a:rPr lang="en-US"/>
              <a:pPr/>
              <a:t>79</a:t>
            </a:fld>
            <a:endParaRPr lang="en-US" dirty="0"/>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96DFB-9057-4661-82F5-8601F3B0725A}" type="slidenum">
              <a:rPr lang="en-US"/>
              <a:pPr/>
              <a:t>8</a:t>
            </a:fld>
            <a:endParaRPr 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0AC1A3-A9CC-4645-BFA4-8F8A1A878FBC}" type="slidenum">
              <a:rPr lang="en-US"/>
              <a:pPr/>
              <a:t>80</a:t>
            </a:fld>
            <a:endParaRPr lang="en-US" dirty="0"/>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3EBF8B-04F4-4E3A-8215-369BDA5F40BB}" type="slidenum">
              <a:rPr lang="en-US"/>
              <a:pPr/>
              <a:t>81</a:t>
            </a:fld>
            <a:endParaRPr lang="en-US" dirty="0"/>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7D68A-6E6B-4EDA-BE22-76ED38CDF65B}" type="slidenum">
              <a:rPr lang="en-US"/>
              <a:pPr/>
              <a:t>82</a:t>
            </a:fld>
            <a:endParaRPr lang="en-US" dirty="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14ED9-744E-4181-977B-23DF0D0D01AA}" type="slidenum">
              <a:rPr lang="en-US"/>
              <a:pPr/>
              <a:t>83</a:t>
            </a:fld>
            <a:endParaRPr lang="en-US" dirty="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66FF2-FA4F-4CF9-BDD8-53538F67AAFB}" type="slidenum">
              <a:rPr lang="en-US"/>
              <a:pPr/>
              <a:t>84</a:t>
            </a:fld>
            <a:endParaRPr lang="en-US" dirty="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EEE5FA-4ADD-42BF-B91C-36F18EB30EB4}" type="slidenum">
              <a:rPr lang="en-US"/>
              <a:pPr/>
              <a:t>85</a:t>
            </a:fld>
            <a:endParaRPr lang="en-US" dirty="0"/>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3F6C3-05A0-4009-B893-99DF10C0A77B}" type="slidenum">
              <a:rPr lang="en-US"/>
              <a:pPr/>
              <a:t>86</a:t>
            </a:fld>
            <a:endParaRPr lang="en-US" dirty="0"/>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F4091-1AFD-435A-A083-66655272A1E3}" type="slidenum">
              <a:rPr lang="en-US"/>
              <a:pPr/>
              <a:t>87</a:t>
            </a:fld>
            <a:endParaRPr lang="en-US" dirty="0"/>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26F0F-C9A5-4723-A4E2-701054FFEA46}" type="slidenum">
              <a:rPr lang="en-US"/>
              <a:pPr/>
              <a:t>88</a:t>
            </a:fld>
            <a:endParaRPr lang="en-US" dirty="0"/>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E38A0-60F8-47DA-9FDC-E543E60F250D}" type="slidenum">
              <a:rPr lang="en-US"/>
              <a:pPr/>
              <a:t>89</a:t>
            </a:fld>
            <a:endParaRPr lang="en-US" dirty="0"/>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A41AE7-3648-4032-B64C-A3DA1A8DF5BA}" type="slidenum">
              <a:rPr lang="en-US"/>
              <a:pPr/>
              <a:t>9</a:t>
            </a:fld>
            <a:endParaRPr lang="en-US" dirty="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4E275E-7867-4BA7-AD5E-78B7F27A4F91}" type="slidenum">
              <a:rPr lang="en-US"/>
              <a:pPr/>
              <a:t>90</a:t>
            </a:fld>
            <a:endParaRPr lang="en-US" dirty="0"/>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F9F50-3569-4A05-8699-5044D144FCC8}" type="slidenum">
              <a:rPr lang="en-US"/>
              <a:pPr/>
              <a:t>91</a:t>
            </a:fld>
            <a:endParaRPr lang="en-US" dirty="0"/>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F5EFFF-874A-4662-B498-AA5815F3DFAD}" type="slidenum">
              <a:rPr lang="en-US"/>
              <a:pPr/>
              <a:t>92</a:t>
            </a:fld>
            <a:endParaRPr lang="en-US" dirty="0"/>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65FF6-A9D4-46CB-92AF-22D443436268}" type="slidenum">
              <a:rPr lang="en-US"/>
              <a:pPr/>
              <a:t>93</a:t>
            </a:fld>
            <a:endParaRPr lang="en-US" dirty="0"/>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6DA22-84BE-44D0-A162-8A8FFFDFE973}" type="slidenum">
              <a:rPr lang="en-US"/>
              <a:pPr/>
              <a:t>94</a:t>
            </a:fld>
            <a:endParaRPr lang="en-US" dirty="0"/>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DEF44-F209-4110-A217-BE2039973628}" type="slidenum">
              <a:rPr lang="en-US"/>
              <a:pPr/>
              <a:t>95</a:t>
            </a:fld>
            <a:endParaRPr lang="en-US" dirty="0"/>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F13CF1-4E8B-4A61-B741-EB5FDADE491C}" type="slidenum">
              <a:rPr lang="en-US"/>
              <a:pPr/>
              <a:t>96</a:t>
            </a:fld>
            <a:endParaRPr lang="en-US" dirty="0"/>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4B8037-62D0-4435-8799-F0D2E8BFCA39}" type="slidenum">
              <a:rPr lang="en-US"/>
              <a:pPr/>
              <a:t>97</a:t>
            </a:fld>
            <a:endParaRPr lang="en-US" dirty="0"/>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EE886-AAFF-434D-8973-AF3FFAC14A15}" type="slidenum">
              <a:rPr lang="en-US"/>
              <a:pPr/>
              <a:t>98</a:t>
            </a:fld>
            <a:endParaRPr lang="en-US" dirty="0"/>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472E2-79D4-4F12-899D-A877CB364030}" type="slidenum">
              <a:rPr lang="en-US"/>
              <a:pPr/>
              <a:t>99</a:t>
            </a:fld>
            <a:endParaRPr lang="en-US" dirty="0"/>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A7C206-FF19-43AF-B139-FC6A198F4EF0}"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988DDF-EC68-468D-887E-045B22644F7A}"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BF7D4-050D-473F-BC8C-8A9490892989}"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0F0FA2-5DC7-4919-9CCA-C7F21C487AB8}"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17D1BB-F608-4FCF-B73F-186467ACC1AD}"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552FC8-C3B5-406D-BE26-87F1A1631C6E}"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6EC2E-4CC7-4D0B-89D7-F53EEB3C4005}"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795BEF-3339-4CCC-A533-2787297DAA13}"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BB93C6-EB2E-4993-94AB-F86FF9E63E0E}"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632B09-8EBD-44BA-9AC2-98254B9C2B0C}"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578E88-6F5F-4C72-B03C-071D6CD475E5}" type="slidenum">
              <a:rPr lang="en-US" smtClean="0"/>
              <a:pPr/>
              <a:t>‹#›</a:t>
            </a:fld>
            <a:endParaRPr lang="en-US" dirty="0"/>
          </a:p>
        </p:txBody>
      </p:sp>
    </p:spTree>
  </p:cSld>
  <p:clrMapOvr>
    <a:masterClrMapping/>
  </p:clrMapOvr>
  <p:transition spd="med">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BBF12-AD71-420E-85C4-25BAE240538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thruBlk="1"/>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57.jpeg"/><Relationship Id="rId7"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9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9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defense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67267" name="WordArt 3"/>
          <p:cNvSpPr>
            <a:spLocks noChangeArrowheads="1" noChangeShapeType="1" noTextEdit="1"/>
          </p:cNvSpPr>
          <p:nvPr/>
        </p:nvSpPr>
        <p:spPr bwMode="auto">
          <a:xfrm>
            <a:off x="762000" y="304800"/>
            <a:ext cx="7010400" cy="419100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b="1" kern="10" dirty="0">
                <a:ln w="9525">
                  <a:round/>
                  <a:headEnd/>
                  <a:tailEnd/>
                </a:ln>
                <a:gradFill rotWithShape="0">
                  <a:gsLst>
                    <a:gs pos="0">
                      <a:srgbClr val="66FFFF"/>
                    </a:gs>
                    <a:gs pos="100000">
                      <a:srgbClr val="66FFFF">
                        <a:gamma/>
                        <a:shade val="46275"/>
                        <a:invGamma/>
                      </a:srgbClr>
                    </a:gs>
                  </a:gsLst>
                  <a:lin ang="5400000" scaled="1"/>
                </a:gradFill>
                <a:latin typeface="Arial Black" pitchFamily="34" charset="0"/>
              </a:rPr>
              <a:t>DISCOVER</a:t>
            </a:r>
          </a:p>
          <a:p>
            <a:pPr algn="ctr"/>
            <a:r>
              <a:rPr lang="en-US" sz="3600" b="1" kern="10" dirty="0">
                <a:ln w="9525">
                  <a:round/>
                  <a:headEnd/>
                  <a:tailEnd/>
                </a:ln>
                <a:gradFill rotWithShape="0">
                  <a:gsLst>
                    <a:gs pos="0">
                      <a:srgbClr val="66FFFF"/>
                    </a:gs>
                    <a:gs pos="100000">
                      <a:srgbClr val="66FFFF">
                        <a:gamma/>
                        <a:shade val="46275"/>
                        <a:invGamma/>
                      </a:srgbClr>
                    </a:gs>
                  </a:gsLst>
                  <a:lin ang="5400000" scaled="1"/>
                </a:gradFill>
                <a:latin typeface="Arial Black" pitchFamily="34" charset="0"/>
              </a:rPr>
              <a:t>CREATION</a:t>
            </a:r>
          </a:p>
        </p:txBody>
      </p:sp>
      <p:sp>
        <p:nvSpPr>
          <p:cNvPr id="267268" name="Text Box 4"/>
          <p:cNvSpPr txBox="1">
            <a:spLocks noChangeArrowheads="1"/>
          </p:cNvSpPr>
          <p:nvPr/>
        </p:nvSpPr>
        <p:spPr bwMode="auto">
          <a:xfrm>
            <a:off x="1950157" y="5410200"/>
            <a:ext cx="6275564" cy="1569660"/>
          </a:xfrm>
          <a:prstGeom prst="rect">
            <a:avLst/>
          </a:prstGeom>
          <a:noFill/>
          <a:ln w="9525">
            <a:noFill/>
            <a:miter lim="800000"/>
            <a:headEnd/>
            <a:tailEnd/>
          </a:ln>
          <a:effectLst/>
        </p:spPr>
        <p:txBody>
          <a:bodyPr wrap="none">
            <a:spAutoFit/>
          </a:bodyPr>
          <a:lstStyle/>
          <a:p>
            <a:pPr algn="ctr"/>
            <a:r>
              <a:rPr lang="en-US" sz="28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ALPHA OMEGA INSTITUTE</a:t>
            </a:r>
          </a:p>
          <a:p>
            <a:pPr algn="ctr"/>
            <a:r>
              <a:rPr lang="en-US" sz="2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P.O. Box 4343 • Grand Junction, CO • 81502</a:t>
            </a:r>
          </a:p>
          <a:p>
            <a:pPr algn="ctr"/>
            <a:r>
              <a:rPr lang="en-US" sz="2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(970) 523-9943 • www.discovercreation.org</a:t>
            </a:r>
          </a:p>
          <a:p>
            <a:pPr algn="ctr"/>
            <a:endParaRPr lang="en-US" sz="2800" dirty="0">
              <a:latin typeface="Arial Black" pitchFamily="34" charset="0"/>
            </a:endParaRPr>
          </a:p>
        </p:txBody>
      </p:sp>
      <p:sp>
        <p:nvSpPr>
          <p:cNvPr id="267269" name="Rectangle 5"/>
          <p:cNvSpPr>
            <a:spLocks noGrp="1" noChangeArrowheads="1"/>
          </p:cNvSpPr>
          <p:nvPr>
            <p:ph type="title" idx="4294967295"/>
          </p:nvPr>
        </p:nvSpPr>
        <p:spPr>
          <a:xfrm>
            <a:off x="0" y="274638"/>
            <a:ext cx="8229600" cy="1143000"/>
          </a:xfrm>
        </p:spPr>
        <p:txBody>
          <a:bodyPr/>
          <a:lstStyle/>
          <a:p>
            <a:r>
              <a:rPr lang="en-US"/>
              <a:t> </a:t>
            </a:r>
          </a:p>
        </p:txBody>
      </p:sp>
      <p:pic>
        <p:nvPicPr>
          <p:cNvPr id="267270" name="Picture 6" descr="aoi logo for ppt with shad copy"/>
          <p:cNvPicPr>
            <a:picLocks noChangeAspect="1" noChangeArrowheads="1"/>
          </p:cNvPicPr>
          <p:nvPr/>
        </p:nvPicPr>
        <p:blipFill>
          <a:blip r:embed="rId4" cstate="print">
            <a:clrChange>
              <a:clrFrom>
                <a:srgbClr val="38A2FA"/>
              </a:clrFrom>
              <a:clrTo>
                <a:srgbClr val="38A2FA">
                  <a:alpha val="0"/>
                </a:srgbClr>
              </a:clrTo>
            </a:clrChange>
          </a:blip>
          <a:srcRect/>
          <a:stretch>
            <a:fillRect/>
          </a:stretch>
        </p:blipFill>
        <p:spPr bwMode="auto">
          <a:xfrm>
            <a:off x="4038600" y="2743200"/>
            <a:ext cx="4826000" cy="1701800"/>
          </a:xfrm>
          <a:prstGeom prst="rect">
            <a:avLst/>
          </a:prstGeom>
          <a:noFill/>
        </p:spPr>
      </p:pic>
      <p:sp>
        <p:nvSpPr>
          <p:cNvPr id="267271" name="WordArt 7"/>
          <p:cNvSpPr>
            <a:spLocks noChangeArrowheads="1" noChangeShapeType="1" noTextEdit="1"/>
          </p:cNvSpPr>
          <p:nvPr/>
        </p:nvSpPr>
        <p:spPr bwMode="auto">
          <a:xfrm>
            <a:off x="2590800" y="4648200"/>
            <a:ext cx="6038850" cy="476250"/>
          </a:xfrm>
          <a:prstGeom prst="rect">
            <a:avLst/>
          </a:prstGeom>
        </p:spPr>
        <p:txBody>
          <a:bodyPr wrap="none" fromWordArt="1">
            <a:prstTxWarp prst="textPlain">
              <a:avLst>
                <a:gd name="adj" fmla="val 50000"/>
              </a:avLst>
            </a:prstTxWarp>
          </a:bodyPr>
          <a:lstStyle/>
          <a:p>
            <a:pPr algn="ctr"/>
            <a:r>
              <a:rPr lang="en-US" sz="3200" b="1" kern="10" dirty="0">
                <a:ln w="22225">
                  <a:solidFill>
                    <a:schemeClr val="tx1"/>
                  </a:solidFill>
                  <a:round/>
                  <a:headEnd/>
                  <a:tailEnd/>
                </a:ln>
                <a:solidFill>
                  <a:srgbClr val="FFFF00"/>
                </a:solidFill>
                <a:effectLst>
                  <a:outerShdw blurRad="38100" dist="38100" dir="2700000" algn="tl">
                    <a:srgbClr val="000000">
                      <a:alpha val="43137"/>
                    </a:srgbClr>
                  </a:outerShdw>
                </a:effectLst>
                <a:latin typeface="Arial Black" pitchFamily="34" charset="0"/>
              </a:rPr>
              <a:t>LANNY &amp; MARILYN JOHNSON</a:t>
            </a: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111619" name="Rectangle 3"/>
          <p:cNvSpPr>
            <a:spLocks noChangeArrowheads="1"/>
          </p:cNvSpPr>
          <p:nvPr/>
        </p:nvSpPr>
        <p:spPr bwMode="auto">
          <a:xfrm>
            <a:off x="-479425" y="533400"/>
            <a:ext cx="10102850" cy="4419600"/>
          </a:xfrm>
          <a:prstGeom prst="rect">
            <a:avLst/>
          </a:prstGeom>
          <a:noFill/>
          <a:ln w="9525">
            <a:noFill/>
            <a:miter lim="800000"/>
            <a:headEnd/>
            <a:tailEnd/>
          </a:ln>
          <a:effectLst/>
        </p:spPr>
        <p:txBody>
          <a:bodyPr>
            <a:spAutoFit/>
          </a:bodyPr>
          <a:lstStyle/>
          <a:p>
            <a:pPr algn="ct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0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levántala</a:t>
            </a: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no </a:t>
            </a:r>
            <a:r>
              <a:rPr lang="en-US" sz="40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temas</a:t>
            </a: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t>
            </a:r>
          </a:p>
          <a:p>
            <a:pPr algn="ctr"/>
            <a:r>
              <a:rPr lang="en-US" sz="40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Dí</a:t>
            </a: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 </a:t>
            </a:r>
            <a:r>
              <a:rPr lang="en-US" sz="40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las</a:t>
            </a: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0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ciudades</a:t>
            </a: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de </a:t>
            </a:r>
            <a:r>
              <a:rPr lang="en-US" sz="40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Judá</a:t>
            </a:r>
            <a:r>
              <a:rPr lang="en-US"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t>
            </a:r>
          </a:p>
          <a:p>
            <a:pPr algn="ctr"/>
            <a:r>
              <a:rPr lang="en-US" sz="7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a:t>
            </a:r>
            <a:r>
              <a:rPr lang="en-US" sz="72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Ved</a:t>
            </a:r>
            <a:r>
              <a:rPr lang="en-US" sz="7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72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aquí</a:t>
            </a:r>
            <a:r>
              <a:rPr lang="en-US" sz="7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al </a:t>
            </a:r>
          </a:p>
          <a:p>
            <a:pPr algn="ctr"/>
            <a:r>
              <a:rPr lang="en-US" sz="7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Dios </a:t>
            </a:r>
            <a:r>
              <a:rPr lang="en-US" sz="72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vuestro</a:t>
            </a:r>
            <a:r>
              <a:rPr lang="en-US" sz="7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a:t>
            </a:r>
          </a:p>
          <a:p>
            <a:pPr algn="ctr"/>
            <a:endParaRPr lang="en-US" sz="6000" b="1" dirty="0">
              <a:latin typeface="Arial Black" pitchFamily="34" charset="0"/>
            </a:endParaRPr>
          </a:p>
        </p:txBody>
      </p:sp>
      <p:sp>
        <p:nvSpPr>
          <p:cNvPr id="111620" name="Text Box 4"/>
          <p:cNvSpPr txBox="1">
            <a:spLocks noChangeArrowheads="1"/>
          </p:cNvSpPr>
          <p:nvPr/>
        </p:nvSpPr>
        <p:spPr bwMode="auto">
          <a:xfrm>
            <a:off x="5436105" y="4350712"/>
            <a:ext cx="2326278" cy="523220"/>
          </a:xfrm>
          <a:prstGeom prst="rect">
            <a:avLst/>
          </a:prstGeom>
          <a:noFill/>
          <a:ln w="9525">
            <a:noFill/>
            <a:miter lim="800000"/>
            <a:headEnd/>
            <a:tailEnd/>
          </a:ln>
          <a:effectLst/>
        </p:spPr>
        <p:txBody>
          <a:bodyPr wrap="none">
            <a:spAutoFit/>
          </a:bodyPr>
          <a:lstStyle/>
          <a:p>
            <a:r>
              <a:rPr lang="en-US" sz="2800" b="1" dirty="0" err="1">
                <a:ln>
                  <a:solidFill>
                    <a:schemeClr val="tx1"/>
                  </a:solidFill>
                </a:ln>
                <a:solidFill>
                  <a:schemeClr val="bg1"/>
                </a:solidFill>
                <a:effectLst>
                  <a:outerShdw blurRad="38100" dist="38100" dir="2700000" algn="tl">
                    <a:srgbClr val="000000">
                      <a:alpha val="43137"/>
                    </a:srgbClr>
                  </a:outerShdw>
                </a:effectLst>
                <a:latin typeface="Arial Black" pitchFamily="34" charset="0"/>
              </a:rPr>
              <a:t>Isaías</a:t>
            </a:r>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 40:9</a:t>
            </a:r>
          </a:p>
        </p:txBody>
      </p:sp>
      <p:sp>
        <p:nvSpPr>
          <p:cNvPr id="111621" name="Rectangle 5"/>
          <p:cNvSpPr>
            <a:spLocks noChangeArrowheads="1"/>
          </p:cNvSpPr>
          <p:nvPr/>
        </p:nvSpPr>
        <p:spPr bwMode="auto">
          <a:xfrm>
            <a:off x="539510" y="5272424"/>
            <a:ext cx="8095480" cy="1006475"/>
          </a:xfrm>
          <a:prstGeom prst="rect">
            <a:avLst/>
          </a:prstGeom>
          <a:noFill/>
          <a:ln w="9525">
            <a:noFill/>
            <a:miter lim="800000"/>
            <a:headEnd/>
            <a:tailEnd/>
          </a:ln>
          <a:effectLst/>
        </p:spPr>
        <p:txBody>
          <a:bodyPr wrap="square">
            <a:spAutoFit/>
          </a:bodyPr>
          <a:lstStyle/>
          <a:p>
            <a:pPr algn="ctr"/>
            <a:r>
              <a:rPr lang="en-US" sz="2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 lift up thy voice with strength; lift it up,</a:t>
            </a:r>
          </a:p>
          <a:p>
            <a:pPr algn="ctr"/>
            <a:r>
              <a:rPr lang="en-US" sz="2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 be not afraid; say unto the cities of Judah, </a:t>
            </a:r>
          </a:p>
          <a:p>
            <a:pPr algn="ctr"/>
            <a:r>
              <a:rPr lang="en-US" sz="2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Behold your God!</a:t>
            </a:r>
          </a:p>
        </p:txBody>
      </p:sp>
    </p:spTree>
  </p:cSld>
  <p:clrMapOvr>
    <a:masterClrMapping/>
  </p:clrMapOvr>
  <p:transition spd="med">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2" name="Picture 4" descr="pineapple spirals"/>
          <p:cNvPicPr>
            <a:picLocks noChangeAspect="1" noChangeArrowheads="1"/>
          </p:cNvPicPr>
          <p:nvPr/>
        </p:nvPicPr>
        <p:blipFill>
          <a:blip r:embed="rId3" cstate="print"/>
          <a:srcRect/>
          <a:stretch>
            <a:fillRect/>
          </a:stretch>
        </p:blipFill>
        <p:spPr bwMode="auto">
          <a:xfrm>
            <a:off x="-1624013" y="-1143000"/>
            <a:ext cx="12392026" cy="9144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300034" name="Picture 2" descr="aonium background copy"/>
          <p:cNvPicPr>
            <a:picLocks noChangeAspect="1" noChangeArrowheads="1"/>
          </p:cNvPicPr>
          <p:nvPr/>
        </p:nvPicPr>
        <p:blipFill>
          <a:blip r:embed="rId4" cstate="print">
            <a:lum bright="-20000"/>
          </a:blip>
          <a:srcRect/>
          <a:stretch>
            <a:fillRect/>
          </a:stretch>
        </p:blipFill>
        <p:spPr bwMode="auto">
          <a:xfrm>
            <a:off x="0" y="-193675"/>
            <a:ext cx="9144000" cy="7219950"/>
          </a:xfrm>
          <a:prstGeom prst="rect">
            <a:avLst/>
          </a:prstGeom>
          <a:noFill/>
        </p:spPr>
      </p:pic>
      <p:pic>
        <p:nvPicPr>
          <p:cNvPr id="300051" name="Picture 19" descr="aonium copy"/>
          <p:cNvPicPr>
            <a:picLocks noChangeAspect="1" noChangeArrowheads="1"/>
          </p:cNvPicPr>
          <p:nvPr/>
        </p:nvPicPr>
        <p:blipFill>
          <a:blip r:embed="rId5" cstate="print">
            <a:lum bright="-10000"/>
          </a:blip>
          <a:srcRect/>
          <a:stretch>
            <a:fillRect/>
          </a:stretch>
        </p:blipFill>
        <p:spPr bwMode="auto">
          <a:xfrm>
            <a:off x="942759" y="-85966"/>
            <a:ext cx="7086600" cy="7086600"/>
          </a:xfrm>
          <a:prstGeom prst="rect">
            <a:avLst/>
          </a:prstGeom>
          <a:noFill/>
        </p:spPr>
      </p:pic>
      <p:sp>
        <p:nvSpPr>
          <p:cNvPr id="17" name="Oval 16"/>
          <p:cNvSpPr/>
          <p:nvPr/>
        </p:nvSpPr>
        <p:spPr>
          <a:xfrm>
            <a:off x="4341572" y="3601821"/>
            <a:ext cx="223116" cy="2304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itchFamily="34" charset="0"/>
            </a:endParaRPr>
          </a:p>
        </p:txBody>
      </p:sp>
      <p:sp>
        <p:nvSpPr>
          <p:cNvPr id="300036" name="Text Box 4"/>
          <p:cNvSpPr txBox="1">
            <a:spLocks noChangeArrowheads="1"/>
          </p:cNvSpPr>
          <p:nvPr/>
        </p:nvSpPr>
        <p:spPr bwMode="auto">
          <a:xfrm>
            <a:off x="1485900" y="6057900"/>
            <a:ext cx="3486150" cy="457200"/>
          </a:xfrm>
          <a:prstGeom prst="rect">
            <a:avLst/>
          </a:prstGeom>
          <a:noFill/>
          <a:ln w="9525">
            <a:noFill/>
            <a:miter lim="800000"/>
            <a:headEnd/>
            <a:tailEnd/>
          </a:ln>
          <a:effectLst/>
        </p:spPr>
        <p:txBody>
          <a:bodyPr>
            <a:spAutoFit/>
          </a:bodyPr>
          <a:lstStyle/>
          <a:p>
            <a:pPr algn="ctr">
              <a:spcBef>
                <a:spcPct val="50000"/>
              </a:spcBef>
            </a:pPr>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AONIUM</a:t>
            </a:r>
          </a:p>
        </p:txBody>
      </p:sp>
      <p:sp>
        <p:nvSpPr>
          <p:cNvPr id="300037" name="Text Box 5"/>
          <p:cNvSpPr txBox="1">
            <a:spLocks noChangeArrowheads="1"/>
          </p:cNvSpPr>
          <p:nvPr/>
        </p:nvSpPr>
        <p:spPr bwMode="auto">
          <a:xfrm>
            <a:off x="1847850" y="2724150"/>
            <a:ext cx="628650" cy="519113"/>
          </a:xfrm>
          <a:prstGeom prst="rect">
            <a:avLst/>
          </a:prstGeom>
          <a:noFill/>
          <a:ln w="9525">
            <a:noFill/>
            <a:miter lim="800000"/>
            <a:headEnd/>
            <a:tailEnd/>
          </a:ln>
          <a:effectLst/>
        </p:spPr>
        <p:txBody>
          <a:bodyPr>
            <a:spAutoFit/>
          </a:bodyPr>
          <a:lstStyle/>
          <a:p>
            <a:pPr algn="ctr">
              <a:spcBef>
                <a:spcPct val="50000"/>
              </a:spcBef>
            </a:pP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6</a:t>
            </a:r>
          </a:p>
        </p:txBody>
      </p:sp>
      <p:sp>
        <p:nvSpPr>
          <p:cNvPr id="300038" name="Text Box 6"/>
          <p:cNvSpPr txBox="1">
            <a:spLocks noChangeArrowheads="1"/>
          </p:cNvSpPr>
          <p:nvPr/>
        </p:nvSpPr>
        <p:spPr bwMode="auto">
          <a:xfrm>
            <a:off x="4143375" y="2209800"/>
            <a:ext cx="628650" cy="519113"/>
          </a:xfrm>
          <a:prstGeom prst="rect">
            <a:avLst/>
          </a:prstGeom>
          <a:noFill/>
          <a:ln w="9525">
            <a:noFill/>
            <a:miter lim="800000"/>
            <a:headEnd/>
            <a:tailEnd/>
          </a:ln>
          <a:effectLst/>
        </p:spPr>
        <p:txBody>
          <a:bodyPr>
            <a:spAutoFit/>
          </a:bodyPr>
          <a:lstStyle/>
          <a:p>
            <a:pPr algn="ctr">
              <a:spcBef>
                <a:spcPct val="50000"/>
              </a:spcBef>
            </a:pPr>
            <a:r>
              <a:rPr lang="en-US" sz="28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4</a:t>
            </a:r>
          </a:p>
        </p:txBody>
      </p:sp>
      <p:sp>
        <p:nvSpPr>
          <p:cNvPr id="300039" name="Text Box 7"/>
          <p:cNvSpPr txBox="1">
            <a:spLocks noChangeArrowheads="1"/>
          </p:cNvSpPr>
          <p:nvPr/>
        </p:nvSpPr>
        <p:spPr bwMode="auto">
          <a:xfrm>
            <a:off x="5067300" y="5162550"/>
            <a:ext cx="628650" cy="519113"/>
          </a:xfrm>
          <a:prstGeom prst="rect">
            <a:avLst/>
          </a:prstGeom>
          <a:noFill/>
          <a:ln w="9525">
            <a:noFill/>
            <a:miter lim="800000"/>
            <a:headEnd/>
            <a:tailEnd/>
          </a:ln>
          <a:effectLst/>
        </p:spPr>
        <p:txBody>
          <a:bodyPr>
            <a:spAutoFit/>
          </a:bodyPr>
          <a:lstStyle/>
          <a:p>
            <a:pPr algn="ctr">
              <a:spcBef>
                <a:spcPct val="50000"/>
              </a:spcBef>
            </a:pP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a:t>
            </a:r>
          </a:p>
        </p:txBody>
      </p:sp>
      <p:sp>
        <p:nvSpPr>
          <p:cNvPr id="300040" name="Text Box 8"/>
          <p:cNvSpPr txBox="1">
            <a:spLocks noChangeArrowheads="1"/>
          </p:cNvSpPr>
          <p:nvPr/>
        </p:nvSpPr>
        <p:spPr bwMode="auto">
          <a:xfrm>
            <a:off x="3695700" y="3067050"/>
            <a:ext cx="62865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66FFFF"/>
                </a:solidFill>
                <a:effectLst>
                  <a:outerShdw blurRad="38100" dist="38100" dir="2700000" algn="tl">
                    <a:srgbClr val="000000">
                      <a:alpha val="43137"/>
                    </a:srgbClr>
                  </a:outerShdw>
                </a:effectLst>
                <a:latin typeface="Arial Black" pitchFamily="34" charset="0"/>
              </a:rPr>
              <a:t>1</a:t>
            </a:r>
          </a:p>
        </p:txBody>
      </p:sp>
      <p:sp>
        <p:nvSpPr>
          <p:cNvPr id="300041" name="Text Box 9"/>
          <p:cNvSpPr txBox="1">
            <a:spLocks noChangeArrowheads="1"/>
          </p:cNvSpPr>
          <p:nvPr/>
        </p:nvSpPr>
        <p:spPr bwMode="auto">
          <a:xfrm>
            <a:off x="4914900" y="3771900"/>
            <a:ext cx="628650" cy="519113"/>
          </a:xfrm>
          <a:prstGeom prst="rect">
            <a:avLst/>
          </a:prstGeom>
          <a:noFill/>
          <a:ln w="9525">
            <a:noFill/>
            <a:miter lim="800000"/>
            <a:headEnd/>
            <a:tailEnd/>
          </a:ln>
          <a:effectLst/>
        </p:spPr>
        <p:txBody>
          <a:bodyPr>
            <a:spAutoFit/>
          </a:bodyPr>
          <a:lstStyle/>
          <a:p>
            <a:pPr algn="ctr">
              <a:spcBef>
                <a:spcPct val="50000"/>
              </a:spcBef>
            </a:pPr>
            <a:r>
              <a:rPr lang="en-US" sz="2800" b="1" dirty="0">
                <a:ln w="6350">
                  <a:solidFill>
                    <a:schemeClr val="tx1"/>
                  </a:solidFill>
                </a:ln>
                <a:solidFill>
                  <a:srgbClr val="66FFFF"/>
                </a:solidFill>
                <a:effectLst>
                  <a:outerShdw blurRad="38100" dist="38100" dir="2700000" algn="tl">
                    <a:srgbClr val="000000">
                      <a:alpha val="43137"/>
                    </a:srgbClr>
                  </a:outerShdw>
                </a:effectLst>
                <a:latin typeface="Arial Black" pitchFamily="34" charset="0"/>
              </a:rPr>
              <a:t>2</a:t>
            </a:r>
          </a:p>
        </p:txBody>
      </p:sp>
      <p:sp>
        <p:nvSpPr>
          <p:cNvPr id="300042" name="Text Box 10"/>
          <p:cNvSpPr txBox="1">
            <a:spLocks noChangeArrowheads="1"/>
          </p:cNvSpPr>
          <p:nvPr/>
        </p:nvSpPr>
        <p:spPr bwMode="auto">
          <a:xfrm>
            <a:off x="3657600" y="4483100"/>
            <a:ext cx="628650" cy="519113"/>
          </a:xfrm>
          <a:prstGeom prst="rect">
            <a:avLst/>
          </a:prstGeom>
          <a:noFill/>
          <a:ln w="9525">
            <a:noFill/>
            <a:miter lim="800000"/>
            <a:headEnd/>
            <a:tailEnd/>
          </a:ln>
          <a:effectLst/>
        </p:spPr>
        <p:txBody>
          <a:bodyPr>
            <a:spAutoFit/>
          </a:bodyPr>
          <a:lstStyle/>
          <a:p>
            <a:pPr algn="ctr">
              <a:spcBef>
                <a:spcPct val="50000"/>
              </a:spcBef>
            </a:pPr>
            <a:r>
              <a:rPr lang="en-US" sz="2800" b="1" dirty="0">
                <a:ln w="6350">
                  <a:solidFill>
                    <a:schemeClr val="tx1"/>
                  </a:solidFill>
                </a:ln>
                <a:solidFill>
                  <a:srgbClr val="66FFFF"/>
                </a:solidFill>
                <a:effectLst>
                  <a:outerShdw blurRad="38100" dist="38100" dir="2700000" algn="tl">
                    <a:srgbClr val="000000">
                      <a:alpha val="43137"/>
                    </a:srgbClr>
                  </a:outerShdw>
                </a:effectLst>
                <a:latin typeface="Arial Black" pitchFamily="34" charset="0"/>
              </a:rPr>
              <a:t>3</a:t>
            </a:r>
          </a:p>
        </p:txBody>
      </p:sp>
      <p:sp>
        <p:nvSpPr>
          <p:cNvPr id="300043" name="Text Box 11"/>
          <p:cNvSpPr txBox="1">
            <a:spLocks noChangeArrowheads="1"/>
          </p:cNvSpPr>
          <p:nvPr/>
        </p:nvSpPr>
        <p:spPr bwMode="auto">
          <a:xfrm>
            <a:off x="5262563" y="1568450"/>
            <a:ext cx="2362608" cy="707886"/>
          </a:xfrm>
          <a:prstGeom prst="rect">
            <a:avLst/>
          </a:prstGeom>
          <a:noFill/>
          <a:ln w="9525">
            <a:noFill/>
            <a:miter lim="800000"/>
            <a:headEnd/>
            <a:tailEnd/>
          </a:ln>
          <a:effectLst/>
        </p:spPr>
        <p:txBody>
          <a:bodyPr wrap="square">
            <a:spAutoFit/>
          </a:bodyPr>
          <a:lstStyle/>
          <a:p>
            <a:pPr algn="ctr">
              <a:spcBef>
                <a:spcPct val="50000"/>
              </a:spcBef>
            </a:pPr>
            <a:r>
              <a:rPr lang="en-US" sz="4000" b="1" dirty="0">
                <a:ln w="6350">
                  <a:solidFill>
                    <a:schemeClr val="tx1"/>
                  </a:solidFill>
                </a:ln>
                <a:solidFill>
                  <a:srgbClr val="FFCC66"/>
                </a:solidFill>
                <a:effectLst>
                  <a:outerShdw blurRad="38100" dist="38100" dir="2700000" algn="tl">
                    <a:srgbClr val="000000">
                      <a:alpha val="43137"/>
                    </a:srgbClr>
                  </a:outerShdw>
                </a:effectLst>
                <a:latin typeface="Arial Black" pitchFamily="34" charset="0"/>
              </a:rPr>
              <a:t>222.5°</a:t>
            </a:r>
          </a:p>
        </p:txBody>
      </p:sp>
      <p:sp>
        <p:nvSpPr>
          <p:cNvPr id="300044" name="Line 12"/>
          <p:cNvSpPr>
            <a:spLocks noChangeShapeType="1"/>
          </p:cNvSpPr>
          <p:nvPr/>
        </p:nvSpPr>
        <p:spPr bwMode="auto">
          <a:xfrm flipH="1" flipV="1">
            <a:off x="1041400" y="3370263"/>
            <a:ext cx="3416300" cy="317500"/>
          </a:xfrm>
          <a:prstGeom prst="line">
            <a:avLst/>
          </a:prstGeom>
          <a:noFill/>
          <a:ln w="88900">
            <a:solidFill>
              <a:srgbClr val="FFFF00"/>
            </a:solidFill>
            <a:round/>
            <a:headEnd/>
            <a:tailEnd/>
          </a:ln>
          <a:effectLst/>
        </p:spPr>
        <p:txBody>
          <a:bodyPr/>
          <a:lstStyle/>
          <a:p>
            <a:endParaRPr lang="en-US" dirty="0">
              <a:latin typeface="Arial Black" pitchFamily="34" charset="0"/>
            </a:endParaRPr>
          </a:p>
        </p:txBody>
      </p:sp>
      <p:sp>
        <p:nvSpPr>
          <p:cNvPr id="300045" name="Line 13"/>
          <p:cNvSpPr>
            <a:spLocks noChangeShapeType="1"/>
          </p:cNvSpPr>
          <p:nvPr/>
        </p:nvSpPr>
        <p:spPr bwMode="auto">
          <a:xfrm>
            <a:off x="4406900" y="3670300"/>
            <a:ext cx="2108200" cy="2387600"/>
          </a:xfrm>
          <a:prstGeom prst="line">
            <a:avLst/>
          </a:prstGeom>
          <a:noFill/>
          <a:ln w="88900">
            <a:solidFill>
              <a:srgbClr val="FFFF00"/>
            </a:solidFill>
            <a:round/>
            <a:headEnd/>
            <a:tailEnd/>
          </a:ln>
          <a:effectLst/>
        </p:spPr>
        <p:txBody>
          <a:bodyPr/>
          <a:lstStyle/>
          <a:p>
            <a:endParaRPr lang="en-US" dirty="0">
              <a:latin typeface="Arial Black" pitchFamily="34" charset="0"/>
            </a:endParaRPr>
          </a:p>
        </p:txBody>
      </p:sp>
      <p:sp>
        <p:nvSpPr>
          <p:cNvPr id="300047" name="Line 15"/>
          <p:cNvSpPr>
            <a:spLocks noChangeShapeType="1"/>
          </p:cNvSpPr>
          <p:nvPr/>
        </p:nvSpPr>
        <p:spPr bwMode="auto">
          <a:xfrm>
            <a:off x="4399179" y="3679849"/>
            <a:ext cx="1689100" cy="152400"/>
          </a:xfrm>
          <a:prstGeom prst="line">
            <a:avLst/>
          </a:prstGeom>
          <a:noFill/>
          <a:ln w="88900">
            <a:solidFill>
              <a:srgbClr val="00FFFF"/>
            </a:solidFill>
            <a:round/>
            <a:headEnd/>
            <a:tailEnd/>
          </a:ln>
          <a:effectLst/>
        </p:spPr>
        <p:txBody>
          <a:bodyPr/>
          <a:lstStyle/>
          <a:p>
            <a:endParaRPr lang="en-US" dirty="0">
              <a:latin typeface="Arial Black" pitchFamily="34" charset="0"/>
            </a:endParaRPr>
          </a:p>
        </p:txBody>
      </p:sp>
      <p:sp>
        <p:nvSpPr>
          <p:cNvPr id="300046" name="Line 14"/>
          <p:cNvSpPr>
            <a:spLocks noChangeShapeType="1"/>
          </p:cNvSpPr>
          <p:nvPr/>
        </p:nvSpPr>
        <p:spPr bwMode="auto">
          <a:xfrm flipH="1">
            <a:off x="3074218" y="3689903"/>
            <a:ext cx="1382568" cy="1409700"/>
          </a:xfrm>
          <a:prstGeom prst="line">
            <a:avLst/>
          </a:prstGeom>
          <a:noFill/>
          <a:ln w="88900">
            <a:solidFill>
              <a:srgbClr val="00FFFF"/>
            </a:solidFill>
            <a:round/>
            <a:headEnd/>
            <a:tailEnd/>
          </a:ln>
          <a:effectLst/>
        </p:spPr>
        <p:txBody>
          <a:bodyPr/>
          <a:lstStyle/>
          <a:p>
            <a:endParaRPr lang="en-US" dirty="0">
              <a:latin typeface="Arial Black" pitchFamily="34" charset="0"/>
            </a:endParaRPr>
          </a:p>
        </p:txBody>
      </p:sp>
      <p:sp>
        <p:nvSpPr>
          <p:cNvPr id="300048" name="Text Box 16"/>
          <p:cNvSpPr txBox="1">
            <a:spLocks noChangeArrowheads="1"/>
          </p:cNvSpPr>
          <p:nvPr/>
        </p:nvSpPr>
        <p:spPr bwMode="auto">
          <a:xfrm>
            <a:off x="4000500" y="685800"/>
            <a:ext cx="3822700" cy="579438"/>
          </a:xfrm>
          <a:prstGeom prst="rect">
            <a:avLst/>
          </a:prstGeom>
          <a:noFill/>
          <a:ln w="9525">
            <a:noFill/>
            <a:miter lim="800000"/>
            <a:headEnd/>
            <a:tailEnd/>
          </a:ln>
          <a:effectLst/>
        </p:spPr>
        <p:txBody>
          <a:bodyPr>
            <a:spAutoFit/>
          </a:bodyPr>
          <a:lstStyle/>
          <a:p>
            <a:pPr algn="ctr">
              <a:spcBef>
                <a:spcPct val="50000"/>
              </a:spcBef>
            </a:pPr>
            <a:r>
              <a:rPr lang="en-US" sz="4800" b="1" baseline="-25000" dirty="0">
                <a:ln w="6350">
                  <a:solidFill>
                    <a:schemeClr val="tx1"/>
                  </a:solidFill>
                </a:ln>
                <a:solidFill>
                  <a:srgbClr val="FFCC00"/>
                </a:solidFill>
                <a:effectLst>
                  <a:outerShdw blurRad="38100" dist="38100" dir="2700000" algn="tl">
                    <a:srgbClr val="000000">
                      <a:alpha val="43137"/>
                    </a:srgbClr>
                  </a:outerShdw>
                </a:effectLst>
                <a:latin typeface="Arial Black" pitchFamily="34" charset="0"/>
              </a:rPr>
              <a:t>GOLDEN ANGLE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0041">
                                            <p:txEl>
                                              <p:pRg st="0" end="0"/>
                                            </p:txEl>
                                          </p:spTgt>
                                        </p:tgtEl>
                                        <p:attrNameLst>
                                          <p:attrName>style.visibility</p:attrName>
                                        </p:attrNameLst>
                                      </p:cBhvr>
                                      <p:to>
                                        <p:strVal val="visible"/>
                                      </p:to>
                                    </p:set>
                                    <p:animEffect transition="in" filter="fade">
                                      <p:cBhvr>
                                        <p:cTn id="11" dur="1000"/>
                                        <p:tgtEl>
                                          <p:spTgt spid="300041">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0040"/>
                                        </p:tgtEl>
                                        <p:attrNameLst>
                                          <p:attrName>style.visibility</p:attrName>
                                        </p:attrNameLst>
                                      </p:cBhvr>
                                      <p:to>
                                        <p:strVal val="visible"/>
                                      </p:to>
                                    </p:set>
                                    <p:animEffect transition="in" filter="fade">
                                      <p:cBhvr>
                                        <p:cTn id="14" dur="1000"/>
                                        <p:tgtEl>
                                          <p:spTgt spid="3000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0042"/>
                                        </p:tgtEl>
                                        <p:attrNameLst>
                                          <p:attrName>style.visibility</p:attrName>
                                        </p:attrNameLst>
                                      </p:cBhvr>
                                      <p:to>
                                        <p:strVal val="visible"/>
                                      </p:to>
                                    </p:set>
                                    <p:animEffect transition="in" filter="fade">
                                      <p:cBhvr>
                                        <p:cTn id="17" dur="1000"/>
                                        <p:tgtEl>
                                          <p:spTgt spid="3000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0046"/>
                                        </p:tgtEl>
                                        <p:attrNameLst>
                                          <p:attrName>style.visibility</p:attrName>
                                        </p:attrNameLst>
                                      </p:cBhvr>
                                      <p:to>
                                        <p:strVal val="visible"/>
                                      </p:to>
                                    </p:set>
                                    <p:animEffect transition="in" filter="fade">
                                      <p:cBhvr>
                                        <p:cTn id="22" dur="1000"/>
                                        <p:tgtEl>
                                          <p:spTgt spid="3000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0047"/>
                                        </p:tgtEl>
                                        <p:attrNameLst>
                                          <p:attrName>style.visibility</p:attrName>
                                        </p:attrNameLst>
                                      </p:cBhvr>
                                      <p:to>
                                        <p:strVal val="visible"/>
                                      </p:to>
                                    </p:set>
                                    <p:animEffect transition="in" filter="fade">
                                      <p:cBhvr>
                                        <p:cTn id="25" dur="1000"/>
                                        <p:tgtEl>
                                          <p:spTgt spid="3000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0043"/>
                                        </p:tgtEl>
                                        <p:attrNameLst>
                                          <p:attrName>style.visibility</p:attrName>
                                        </p:attrNameLst>
                                      </p:cBhvr>
                                      <p:to>
                                        <p:strVal val="visible"/>
                                      </p:to>
                                    </p:set>
                                    <p:animEffect transition="in" filter="fade">
                                      <p:cBhvr>
                                        <p:cTn id="28" dur="1000"/>
                                        <p:tgtEl>
                                          <p:spTgt spid="3000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300040"/>
                                        </p:tgtEl>
                                      </p:cBhvr>
                                    </p:animEffect>
                                    <p:set>
                                      <p:cBhvr>
                                        <p:cTn id="33" dur="1" fill="hold">
                                          <p:stCondLst>
                                            <p:cond delay="999"/>
                                          </p:stCondLst>
                                        </p:cTn>
                                        <p:tgtEl>
                                          <p:spTgt spid="30004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300041">
                                            <p:txEl>
                                              <p:pRg st="0" end="0"/>
                                            </p:txEl>
                                          </p:spTgt>
                                        </p:tgtEl>
                                      </p:cBhvr>
                                    </p:animEffect>
                                    <p:set>
                                      <p:cBhvr>
                                        <p:cTn id="36" dur="1" fill="hold">
                                          <p:stCondLst>
                                            <p:cond delay="999"/>
                                          </p:stCondLst>
                                        </p:cTn>
                                        <p:tgtEl>
                                          <p:spTgt spid="300041">
                                            <p:txEl>
                                              <p:pRg st="0" end="0"/>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00042"/>
                                        </p:tgtEl>
                                      </p:cBhvr>
                                    </p:animEffect>
                                    <p:set>
                                      <p:cBhvr>
                                        <p:cTn id="39" dur="1" fill="hold">
                                          <p:stCondLst>
                                            <p:cond delay="999"/>
                                          </p:stCondLst>
                                        </p:cTn>
                                        <p:tgtEl>
                                          <p:spTgt spid="30004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00046"/>
                                        </p:tgtEl>
                                      </p:cBhvr>
                                    </p:animEffect>
                                    <p:set>
                                      <p:cBhvr>
                                        <p:cTn id="42" dur="1" fill="hold">
                                          <p:stCondLst>
                                            <p:cond delay="999"/>
                                          </p:stCondLst>
                                        </p:cTn>
                                        <p:tgtEl>
                                          <p:spTgt spid="30004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300047"/>
                                        </p:tgtEl>
                                      </p:cBhvr>
                                    </p:animEffect>
                                    <p:set>
                                      <p:cBhvr>
                                        <p:cTn id="45" dur="1" fill="hold">
                                          <p:stCondLst>
                                            <p:cond delay="999"/>
                                          </p:stCondLst>
                                        </p:cTn>
                                        <p:tgtEl>
                                          <p:spTgt spid="300047"/>
                                        </p:tgtEl>
                                        <p:attrNameLst>
                                          <p:attrName>style.visibility</p:attrName>
                                        </p:attrNameLst>
                                      </p:cBhvr>
                                      <p:to>
                                        <p:strVal val="hidden"/>
                                      </p:to>
                                    </p:se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00038"/>
                                        </p:tgtEl>
                                        <p:attrNameLst>
                                          <p:attrName>style.visibility</p:attrName>
                                        </p:attrNameLst>
                                      </p:cBhvr>
                                      <p:to>
                                        <p:strVal val="visible"/>
                                      </p:to>
                                    </p:set>
                                    <p:animEffect transition="in" filter="fade">
                                      <p:cBhvr>
                                        <p:cTn id="49" dur="1000"/>
                                        <p:tgtEl>
                                          <p:spTgt spid="300038"/>
                                        </p:tgtEl>
                                      </p:cBhvr>
                                    </p:animEffect>
                                  </p:childTnLst>
                                </p:cTn>
                              </p:par>
                              <p:par>
                                <p:cTn id="50" presetID="10" presetClass="entr" presetSubtype="0" fill="hold" nodeType="withEffect">
                                  <p:stCondLst>
                                    <p:cond delay="0"/>
                                  </p:stCondLst>
                                  <p:childTnLst>
                                    <p:set>
                                      <p:cBhvr>
                                        <p:cTn id="51" dur="1" fill="hold">
                                          <p:stCondLst>
                                            <p:cond delay="0"/>
                                          </p:stCondLst>
                                        </p:cTn>
                                        <p:tgtEl>
                                          <p:spTgt spid="300039">
                                            <p:txEl>
                                              <p:pRg st="0" end="0"/>
                                            </p:txEl>
                                          </p:spTgt>
                                        </p:tgtEl>
                                        <p:attrNameLst>
                                          <p:attrName>style.visibility</p:attrName>
                                        </p:attrNameLst>
                                      </p:cBhvr>
                                      <p:to>
                                        <p:strVal val="visible"/>
                                      </p:to>
                                    </p:set>
                                    <p:animEffect transition="in" filter="fade">
                                      <p:cBhvr>
                                        <p:cTn id="52" dur="1000"/>
                                        <p:tgtEl>
                                          <p:spTgt spid="300039">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00037">
                                            <p:txEl>
                                              <p:pRg st="0" end="0"/>
                                            </p:txEl>
                                          </p:spTgt>
                                        </p:tgtEl>
                                        <p:attrNameLst>
                                          <p:attrName>style.visibility</p:attrName>
                                        </p:attrNameLst>
                                      </p:cBhvr>
                                      <p:to>
                                        <p:strVal val="visible"/>
                                      </p:to>
                                    </p:set>
                                    <p:animEffect transition="in" filter="fade">
                                      <p:cBhvr>
                                        <p:cTn id="55" dur="1000"/>
                                        <p:tgtEl>
                                          <p:spTgt spid="300037">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0044"/>
                                        </p:tgtEl>
                                        <p:attrNameLst>
                                          <p:attrName>style.visibility</p:attrName>
                                        </p:attrNameLst>
                                      </p:cBhvr>
                                      <p:to>
                                        <p:strVal val="visible"/>
                                      </p:to>
                                    </p:set>
                                    <p:animEffect transition="in" filter="fade">
                                      <p:cBhvr>
                                        <p:cTn id="58" dur="1000"/>
                                        <p:tgtEl>
                                          <p:spTgt spid="3000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00045"/>
                                        </p:tgtEl>
                                        <p:attrNameLst>
                                          <p:attrName>style.visibility</p:attrName>
                                        </p:attrNameLst>
                                      </p:cBhvr>
                                      <p:to>
                                        <p:strVal val="visible"/>
                                      </p:to>
                                    </p:set>
                                    <p:animEffect transition="in" filter="fade">
                                      <p:cBhvr>
                                        <p:cTn id="61" dur="1000"/>
                                        <p:tgtEl>
                                          <p:spTgt spid="30004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0048"/>
                                        </p:tgtEl>
                                        <p:attrNameLst>
                                          <p:attrName>style.visibility</p:attrName>
                                        </p:attrNameLst>
                                      </p:cBhvr>
                                      <p:to>
                                        <p:strVal val="visible"/>
                                      </p:to>
                                    </p:set>
                                    <p:animEffect transition="in" filter="fade">
                                      <p:cBhvr>
                                        <p:cTn id="66" dur="1000"/>
                                        <p:tgtEl>
                                          <p:spTgt spid="300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0038" grpId="0"/>
      <p:bldP spid="300040" grpId="0"/>
      <p:bldP spid="300040" grpId="1"/>
      <p:bldP spid="300042" grpId="0"/>
      <p:bldP spid="300042" grpId="1"/>
      <p:bldP spid="300043" grpId="0"/>
      <p:bldP spid="300044" grpId="0" animBg="1"/>
      <p:bldP spid="300045" grpId="0" animBg="1"/>
      <p:bldP spid="300047" grpId="0" animBg="1"/>
      <p:bldP spid="300047" grpId="1" animBg="1"/>
      <p:bldP spid="300046" grpId="0" animBg="1"/>
      <p:bldP spid="300046" grpId="1" animBg="1"/>
      <p:bldP spid="300048"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49894" name="Text Box 6"/>
          <p:cNvSpPr txBox="1">
            <a:spLocks noChangeArrowheads="1"/>
          </p:cNvSpPr>
          <p:nvPr/>
        </p:nvSpPr>
        <p:spPr bwMode="auto">
          <a:xfrm>
            <a:off x="5940833" y="457200"/>
            <a:ext cx="2837636" cy="1446550"/>
          </a:xfrm>
          <a:prstGeom prst="rect">
            <a:avLst/>
          </a:prstGeom>
          <a:noFill/>
          <a:ln w="25400" algn="ctr">
            <a:noFill/>
            <a:miter lim="800000"/>
            <a:headEnd/>
            <a:tailEnd/>
          </a:ln>
          <a:effectLst/>
        </p:spPr>
        <p:txBody>
          <a:bodyPr wrap="none">
            <a:spAutoFit/>
          </a:bodyPr>
          <a:lstStyle/>
          <a:p>
            <a:pPr algn="ctr"/>
            <a:r>
              <a:rPr lang="en-US" sz="3600" dirty="0">
                <a:solidFill>
                  <a:srgbClr val="00FFFF"/>
                </a:solidFill>
                <a:latin typeface="Arial Black" pitchFamily="34" charset="0"/>
              </a:rPr>
              <a:t>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222.5 </a:t>
            </a:r>
          </a:p>
          <a:p>
            <a:pPr algn="ct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 137.5</a:t>
            </a:r>
            <a:r>
              <a:rPr lang="en-US" sz="36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 </a:t>
            </a:r>
          </a:p>
        </p:txBody>
      </p:sp>
      <p:sp>
        <p:nvSpPr>
          <p:cNvPr id="549895" name="Line 7"/>
          <p:cNvSpPr>
            <a:spLocks noChangeShapeType="1"/>
          </p:cNvSpPr>
          <p:nvPr/>
        </p:nvSpPr>
        <p:spPr bwMode="auto">
          <a:xfrm>
            <a:off x="6434138" y="2003425"/>
            <a:ext cx="1981200" cy="0"/>
          </a:xfrm>
          <a:prstGeom prst="line">
            <a:avLst/>
          </a:prstGeom>
          <a:noFill/>
          <a:ln w="57150">
            <a:solidFill>
              <a:schemeClr val="bg1"/>
            </a:solidFill>
            <a:round/>
            <a:headEnd/>
            <a:tailEnd/>
          </a:ln>
          <a:effectLst>
            <a:outerShdw blurRad="50800" dist="38100" dir="2700000" sx="102000" sy="102000" algn="tl" rotWithShape="0">
              <a:prstClr val="black">
                <a:alpha val="40000"/>
              </a:prstClr>
            </a:outerShdw>
          </a:effectLst>
        </p:spPr>
        <p:txBody>
          <a:bodyPr/>
          <a:lstStyle/>
          <a:p>
            <a:endParaRPr lang="en-US" dirty="0">
              <a:solidFill>
                <a:srgbClr val="FFFFFF"/>
              </a:solidFill>
              <a:latin typeface="Arial Black" pitchFamily="34" charset="0"/>
            </a:endParaRPr>
          </a:p>
        </p:txBody>
      </p:sp>
      <p:pic>
        <p:nvPicPr>
          <p:cNvPr id="549896" name="Picture 8" descr="golden angl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1500" y="381000"/>
            <a:ext cx="6343650" cy="6096000"/>
          </a:xfrm>
          <a:prstGeom prst="rect">
            <a:avLst/>
          </a:prstGeom>
          <a:noFill/>
        </p:spPr>
      </p:pic>
      <p:sp>
        <p:nvSpPr>
          <p:cNvPr id="549897" name="Text Box 9"/>
          <p:cNvSpPr txBox="1">
            <a:spLocks noChangeArrowheads="1"/>
          </p:cNvSpPr>
          <p:nvPr/>
        </p:nvSpPr>
        <p:spPr bwMode="auto">
          <a:xfrm>
            <a:off x="6341927" y="2101850"/>
            <a:ext cx="2492991" cy="1015663"/>
          </a:xfrm>
          <a:prstGeom prst="rect">
            <a:avLst/>
          </a:prstGeom>
          <a:noFill/>
          <a:ln w="25400" algn="ctr">
            <a:noFill/>
            <a:miter lim="800000"/>
            <a:headEnd/>
            <a:tailEnd/>
          </a:ln>
          <a:effectLst/>
        </p:spPr>
        <p:txBody>
          <a:bodyPr wrap="none">
            <a:spAutoFit/>
          </a:bodyPr>
          <a:lstStyle/>
          <a:p>
            <a:pPr algn="ctr"/>
            <a:r>
              <a:rPr lang="en-US" sz="6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1.618</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49897">
                                            <p:txEl>
                                              <p:pRg st="0" end="0"/>
                                            </p:txEl>
                                          </p:spTgt>
                                        </p:tgtEl>
                                        <p:attrNameLst>
                                          <p:attrName>style.visibility</p:attrName>
                                        </p:attrNameLst>
                                      </p:cBhvr>
                                      <p:to>
                                        <p:strVal val="visible"/>
                                      </p:to>
                                    </p:set>
                                    <p:animEffect transition="in" filter="wedge">
                                      <p:cBhvr>
                                        <p:cTn id="7" dur="1000"/>
                                        <p:tgtEl>
                                          <p:spTgt spid="5498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6178" name="Picture 2" descr="CM200106"/>
          <p:cNvPicPr>
            <a:picLocks noChangeAspect="1" noChangeArrowheads="1"/>
          </p:cNvPicPr>
          <p:nvPr/>
        </p:nvPicPr>
        <p:blipFill>
          <a:blip r:embed="rId3" cstate="print"/>
          <a:srcRect/>
          <a:stretch>
            <a:fillRect/>
          </a:stretch>
        </p:blipFill>
        <p:spPr bwMode="auto">
          <a:xfrm>
            <a:off x="-723900" y="0"/>
            <a:ext cx="10591800" cy="7091363"/>
          </a:xfrm>
          <a:prstGeom prst="rect">
            <a:avLst/>
          </a:prstGeom>
          <a:noFill/>
        </p:spPr>
      </p:pic>
      <p:sp>
        <p:nvSpPr>
          <p:cNvPr id="306179" name="Text Box 3"/>
          <p:cNvSpPr txBox="1">
            <a:spLocks noChangeArrowheads="1"/>
          </p:cNvSpPr>
          <p:nvPr/>
        </p:nvSpPr>
        <p:spPr bwMode="auto">
          <a:xfrm>
            <a:off x="1619428" y="3889856"/>
            <a:ext cx="5905143" cy="1754326"/>
          </a:xfrm>
          <a:prstGeom prst="rect">
            <a:avLst/>
          </a:prstGeom>
          <a:noFill/>
          <a:ln w="15875">
            <a:noFill/>
            <a:miter lim="800000"/>
            <a:headEnd/>
            <a:tailEnd/>
          </a:ln>
          <a:effectLst/>
        </p:spPr>
        <p:txBody>
          <a:bodyPr wrap="none">
            <a:spAutoFit/>
          </a:bodyPr>
          <a:lstStyle/>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It just can’t be </a:t>
            </a:r>
          </a:p>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an accident!</a:t>
            </a:r>
          </a:p>
        </p:txBody>
      </p:sp>
      <p:sp>
        <p:nvSpPr>
          <p:cNvPr id="306180" name="Text Box 4"/>
          <p:cNvSpPr txBox="1">
            <a:spLocks noChangeArrowheads="1"/>
          </p:cNvSpPr>
          <p:nvPr/>
        </p:nvSpPr>
        <p:spPr bwMode="auto">
          <a:xfrm>
            <a:off x="1178008" y="555642"/>
            <a:ext cx="6772110" cy="2585323"/>
          </a:xfrm>
          <a:prstGeom prst="rect">
            <a:avLst/>
          </a:prstGeom>
          <a:noFill/>
          <a:ln w="15875">
            <a:noFill/>
            <a:miter lim="800000"/>
            <a:headEnd/>
            <a:tailEnd/>
          </a:ln>
          <a:effectLst/>
        </p:spPr>
        <p:txBody>
          <a:bodyPr wrap="none">
            <a:spAutoFit/>
          </a:bodyPr>
          <a:lstStyle/>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It is obvious that </a:t>
            </a:r>
          </a:p>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Somebody</a:t>
            </a:r>
          </a:p>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made this world</a:t>
            </a:r>
          </a:p>
        </p:txBody>
      </p:sp>
      <p:sp>
        <p:nvSpPr>
          <p:cNvPr id="306181" name="Rectangle 5"/>
          <p:cNvSpPr>
            <a:spLocks noChangeArrowheads="1"/>
          </p:cNvSpPr>
          <p:nvPr/>
        </p:nvSpPr>
        <p:spPr bwMode="auto">
          <a:xfrm>
            <a:off x="1230313" y="2647950"/>
            <a:ext cx="184150" cy="366713"/>
          </a:xfrm>
          <a:prstGeom prst="rect">
            <a:avLst/>
          </a:prstGeom>
          <a:noFill/>
          <a:ln w="15875">
            <a:noFill/>
            <a:miter lim="800000"/>
            <a:headEnd/>
            <a:tailEnd/>
          </a:ln>
          <a:effectLst/>
        </p:spPr>
        <p:txBody>
          <a:bodyPr wrap="none">
            <a:spAutoFit/>
          </a:bodyPr>
          <a:lstStyle/>
          <a:p>
            <a:endParaRPr lang="en-US" dirty="0">
              <a:solidFill>
                <a:srgbClr val="FFFF00"/>
              </a:solidFill>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06180"/>
                                        </p:tgtEl>
                                        <p:attrNameLst>
                                          <p:attrName>style.visibility</p:attrName>
                                        </p:attrNameLst>
                                      </p:cBhvr>
                                      <p:to>
                                        <p:strVal val="visible"/>
                                      </p:to>
                                    </p:set>
                                    <p:anim calcmode="lin" valueType="num">
                                      <p:cBhvr>
                                        <p:cTn id="7" dur="2000" fill="hold"/>
                                        <p:tgtEl>
                                          <p:spTgt spid="306180"/>
                                        </p:tgtEl>
                                        <p:attrNameLst>
                                          <p:attrName>ppt_w</p:attrName>
                                        </p:attrNameLst>
                                      </p:cBhvr>
                                      <p:tavLst>
                                        <p:tav tm="0">
                                          <p:val>
                                            <p:fltVal val="0"/>
                                          </p:val>
                                        </p:tav>
                                        <p:tav tm="100000">
                                          <p:val>
                                            <p:strVal val="#ppt_w"/>
                                          </p:val>
                                        </p:tav>
                                      </p:tavLst>
                                    </p:anim>
                                    <p:anim calcmode="lin" valueType="num">
                                      <p:cBhvr>
                                        <p:cTn id="8" dur="2000" fill="hold"/>
                                        <p:tgtEl>
                                          <p:spTgt spid="306180"/>
                                        </p:tgtEl>
                                        <p:attrNameLst>
                                          <p:attrName>ppt_h</p:attrName>
                                        </p:attrNameLst>
                                      </p:cBhvr>
                                      <p:tavLst>
                                        <p:tav tm="0">
                                          <p:val>
                                            <p:fltVal val="0"/>
                                          </p:val>
                                        </p:tav>
                                        <p:tav tm="100000">
                                          <p:val>
                                            <p:strVal val="#ppt_h"/>
                                          </p:val>
                                        </p:tav>
                                      </p:tavLst>
                                    </p:anim>
                                    <p:animEffect transition="in" filter="fade">
                                      <p:cBhvr>
                                        <p:cTn id="9" dur="2000"/>
                                        <p:tgtEl>
                                          <p:spTgt spid="306180"/>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06179"/>
                                        </p:tgtEl>
                                        <p:attrNameLst>
                                          <p:attrName>style.visibility</p:attrName>
                                        </p:attrNameLst>
                                      </p:cBhvr>
                                      <p:to>
                                        <p:strVal val="visible"/>
                                      </p:to>
                                    </p:set>
                                    <p:animEffect transition="in" filter="fade">
                                      <p:cBhvr>
                                        <p:cTn id="13" dur="2000"/>
                                        <p:tgtEl>
                                          <p:spTgt spid="30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p:bldP spid="306180"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8228" name="Picture 4" descr="CM200106"/>
          <p:cNvPicPr>
            <a:picLocks noChangeAspect="1" noChangeArrowheads="1"/>
          </p:cNvPicPr>
          <p:nvPr/>
        </p:nvPicPr>
        <p:blipFill>
          <a:blip r:embed="rId3" cstate="print"/>
          <a:srcRect/>
          <a:stretch>
            <a:fillRect/>
          </a:stretch>
        </p:blipFill>
        <p:spPr bwMode="auto">
          <a:xfrm>
            <a:off x="-723900" y="0"/>
            <a:ext cx="10591800" cy="7091363"/>
          </a:xfrm>
          <a:prstGeom prst="rect">
            <a:avLst/>
          </a:prstGeom>
          <a:noFill/>
        </p:spPr>
      </p:pic>
      <p:sp>
        <p:nvSpPr>
          <p:cNvPr id="308227" name="Text Box 3"/>
          <p:cNvSpPr txBox="1">
            <a:spLocks noChangeArrowheads="1"/>
          </p:cNvSpPr>
          <p:nvPr/>
        </p:nvSpPr>
        <p:spPr bwMode="auto">
          <a:xfrm>
            <a:off x="2094899" y="606257"/>
            <a:ext cx="4934621" cy="2585323"/>
          </a:xfrm>
          <a:prstGeom prst="rect">
            <a:avLst/>
          </a:prstGeom>
          <a:noFill/>
          <a:ln w="15875">
            <a:noFill/>
            <a:miter lim="800000"/>
            <a:headEnd/>
            <a:tailEnd/>
          </a:ln>
          <a:effectLst/>
        </p:spPr>
        <p:txBody>
          <a:bodyPr wrap="none">
            <a:spAutoFit/>
          </a:bodyPr>
          <a:lstStyle/>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God </a:t>
            </a:r>
          </a:p>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cares about </a:t>
            </a:r>
          </a:p>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details</a:t>
            </a:r>
          </a:p>
        </p:txBody>
      </p:sp>
    </p:spTree>
  </p:cSld>
  <p:clrMapOvr>
    <a:masterClrMapping/>
  </p:clrMapOvr>
  <p:transition spd="med">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4" name="Picture 2" descr="defense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82275" name="Text Box 3"/>
          <p:cNvSpPr txBox="1">
            <a:spLocks noChangeArrowheads="1"/>
          </p:cNvSpPr>
          <p:nvPr/>
        </p:nvSpPr>
        <p:spPr bwMode="auto">
          <a:xfrm>
            <a:off x="279400" y="241300"/>
            <a:ext cx="8458200" cy="5940088"/>
          </a:xfrm>
          <a:prstGeom prst="rect">
            <a:avLst/>
          </a:prstGeom>
          <a:noFill/>
          <a:ln w="9525">
            <a:noFill/>
            <a:miter lim="800000"/>
            <a:headEnd/>
            <a:tailEnd/>
          </a:ln>
          <a:effectLst/>
        </p:spPr>
        <p:txBody>
          <a:bodyPr>
            <a:spAutoFit/>
          </a:bodyPr>
          <a:lstStyle/>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For Information and</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Seminars contact:</a:t>
            </a:r>
          </a:p>
          <a:p>
            <a:pPr algn="ctr" eaLnBrk="0" hangingPunct="0"/>
            <a:r>
              <a:rPr lang="en-US" sz="48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Alpha Omega Institute</a:t>
            </a:r>
            <a:endPar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endParaRP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P.O. Box 4343</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Grand Junction, CO</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81502</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(970) 523-9943</a:t>
            </a:r>
          </a:p>
          <a:p>
            <a:pPr algn="ctr" eaLnBrk="0" hangingPunct="0"/>
            <a:r>
              <a:rPr lang="en-US" sz="44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www.discovercreation.org</a:t>
            </a:r>
          </a:p>
        </p:txBody>
      </p:sp>
    </p:spTree>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312323" name="Text Box 3"/>
          <p:cNvSpPr txBox="1">
            <a:spLocks noChangeArrowheads="1"/>
          </p:cNvSpPr>
          <p:nvPr/>
        </p:nvSpPr>
        <p:spPr bwMode="auto">
          <a:xfrm>
            <a:off x="1409700" y="1066800"/>
            <a:ext cx="6324600" cy="4154984"/>
          </a:xfrm>
          <a:prstGeom prst="rect">
            <a:avLst/>
          </a:prstGeom>
          <a:noFill/>
          <a:ln w="9525">
            <a:noFill/>
            <a:miter lim="800000"/>
            <a:headEnd/>
            <a:tailEnd/>
          </a:ln>
          <a:effectLst/>
        </p:spPr>
        <p:txBody>
          <a:bodyPr>
            <a:spAutoFit/>
          </a:bodyPr>
          <a:lstStyle/>
          <a:p>
            <a:pPr algn="ct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He</a:t>
            </a:r>
            <a:r>
              <a:rPr lang="en-US" sz="4400" b="1" dirty="0">
                <a:ln w="6350">
                  <a:solidFill>
                    <a:schemeClr val="tx1"/>
                  </a:solidFill>
                </a:ln>
                <a:effectLst>
                  <a:outerShdw blurRad="38100" dist="38100" dir="2700000" algn="tl">
                    <a:srgbClr val="000000">
                      <a:alpha val="43137"/>
                    </a:srgbClr>
                  </a:outerShdw>
                </a:effectLst>
                <a:latin typeface="Arial Black" pitchFamily="34" charset="0"/>
              </a:rPr>
              <a:t> </a:t>
            </a:r>
            <a:r>
              <a:rPr lang="en-US" sz="44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telleth</a:t>
            </a:r>
            <a:r>
              <a:rPr lang="en-US" sz="4400" b="1" dirty="0">
                <a:ln w="6350">
                  <a:solidFill>
                    <a:schemeClr val="tx1"/>
                  </a:solidFill>
                </a:ln>
                <a:effectLst>
                  <a:outerShdw blurRad="38100" dist="38100" dir="2700000" algn="tl">
                    <a:srgbClr val="000000">
                      <a:alpha val="43137"/>
                    </a:srgbClr>
                  </a:outerShdw>
                </a:effectLst>
                <a:latin typeface="Arial Black" pitchFamily="34" charset="0"/>
              </a:rPr>
              <a:t>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a:t>
            </a:r>
            <a:r>
              <a:rPr lang="en-US" sz="4400" b="1" dirty="0">
                <a:ln w="6350">
                  <a:solidFill>
                    <a:schemeClr val="tx1"/>
                  </a:solidFill>
                </a:ln>
                <a:effectLst>
                  <a:outerShdw blurRad="38100" dist="38100" dir="2700000" algn="tl">
                    <a:srgbClr val="000000">
                      <a:alpha val="43137"/>
                    </a:srgbClr>
                  </a:outerShdw>
                </a:effectLst>
                <a:latin typeface="Arial Black" pitchFamily="34" charset="0"/>
              </a:rPr>
              <a:t>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number of the stars; </a:t>
            </a:r>
            <a:r>
              <a:rPr lang="en-US" sz="44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he </a:t>
            </a:r>
            <a:r>
              <a:rPr lang="en-US" sz="44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calleth</a:t>
            </a:r>
            <a:r>
              <a:rPr lang="en-US" sz="44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 them all by their names.</a:t>
            </a:r>
            <a:r>
              <a:rPr lang="en-US" sz="4400" dirty="0">
                <a:solidFill>
                  <a:srgbClr val="0000FF"/>
                </a:solidFill>
                <a:latin typeface="Arial Black" pitchFamily="34" charset="0"/>
              </a:rPr>
              <a:t/>
            </a:r>
            <a:br>
              <a:rPr lang="en-US" sz="4400" dirty="0">
                <a:solidFill>
                  <a:srgbClr val="0000FF"/>
                </a:solidFill>
                <a:latin typeface="Arial Black" pitchFamily="34" charset="0"/>
              </a:rPr>
            </a:br>
            <a:endParaRPr lang="en-US" sz="4400" dirty="0">
              <a:solidFill>
                <a:srgbClr val="0000FF"/>
              </a:solidFill>
              <a:latin typeface="Arial Black" pitchFamily="34" charset="0"/>
            </a:endParaRPr>
          </a:p>
        </p:txBody>
      </p:sp>
      <p:sp>
        <p:nvSpPr>
          <p:cNvPr id="312325" name="Text Box 5"/>
          <p:cNvSpPr txBox="1">
            <a:spLocks noChangeArrowheads="1"/>
          </p:cNvSpPr>
          <p:nvPr/>
        </p:nvSpPr>
        <p:spPr bwMode="auto">
          <a:xfrm>
            <a:off x="6012175" y="5272424"/>
            <a:ext cx="2585964" cy="523220"/>
          </a:xfrm>
          <a:prstGeom prst="rect">
            <a:avLst/>
          </a:prstGeom>
          <a:noFill/>
          <a:ln w="9525">
            <a:noFill/>
            <a:miter lim="800000"/>
            <a:headEnd/>
            <a:tailEnd/>
          </a:ln>
          <a:effectLst/>
        </p:spPr>
        <p:txBody>
          <a:bodyPr wrap="non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Psalm 147:4</a:t>
            </a:r>
          </a:p>
        </p:txBody>
      </p:sp>
    </p:spTree>
  </p:cSld>
  <p:clrMapOvr>
    <a:masterClrMapping/>
  </p:clrMapOvr>
  <p:transition spd="med">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70" name="Rectangle 2"/>
          <p:cNvSpPr>
            <a:spLocks noGrp="1" noChangeArrowheads="1"/>
          </p:cNvSpPr>
          <p:nvPr>
            <p:ph type="title" idx="4294967295"/>
          </p:nvPr>
        </p:nvSpPr>
        <p:spPr>
          <a:xfrm>
            <a:off x="0" y="2819400"/>
            <a:ext cx="8229600" cy="1143000"/>
          </a:xfrm>
        </p:spPr>
        <p:txBody>
          <a:bodyPr>
            <a:normAutofit fontScale="90000"/>
          </a:bodyPr>
          <a:lstStyle/>
          <a:p>
            <a:r>
              <a:rPr lang="en-US" sz="2800" dirty="0">
                <a:solidFill>
                  <a:schemeClr val="tx1"/>
                </a:solidFill>
                <a:cs typeface="Times New Roman" pitchFamily="18" charset="0"/>
              </a:rPr>
              <a:t>Today scientists estimate there are more than 10**25 stars (about the same order of magnitude as the number of grains of sand on the earth)</a:t>
            </a:r>
            <a:r>
              <a:rPr lang="en-US" dirty="0">
                <a:solidFill>
                  <a:srgbClr val="DDDDDD"/>
                </a:solidFill>
              </a:rPr>
              <a:t/>
            </a:r>
            <a:br>
              <a:rPr lang="en-US" dirty="0">
                <a:solidFill>
                  <a:srgbClr val="DDDDDD"/>
                </a:solidFill>
              </a:rPr>
            </a:br>
            <a:endParaRPr lang="en-US" dirty="0">
              <a:solidFill>
                <a:srgbClr val="DDDDDD"/>
              </a:solidFill>
            </a:endParaRPr>
          </a:p>
        </p:txBody>
      </p:sp>
      <p:pic>
        <p:nvPicPr>
          <p:cNvPr id="314371" name="Picture 3" descr="astronomy 2"/>
          <p:cNvPicPr>
            <a:picLocks noChangeAspect="1" noChangeArrowheads="1"/>
          </p:cNvPicPr>
          <p:nvPr/>
        </p:nvPicPr>
        <p:blipFill>
          <a:blip r:embed="rId3" cstate="print"/>
          <a:srcRect/>
          <a:stretch>
            <a:fillRect/>
          </a:stretch>
        </p:blipFill>
        <p:spPr bwMode="auto">
          <a:xfrm>
            <a:off x="0" y="0"/>
            <a:ext cx="9144000" cy="7607300"/>
          </a:xfrm>
          <a:prstGeom prst="rect">
            <a:avLst/>
          </a:prstGeom>
          <a:noFill/>
        </p:spPr>
      </p:pic>
      <p:sp>
        <p:nvSpPr>
          <p:cNvPr id="314372" name="Text Box 4"/>
          <p:cNvSpPr txBox="1">
            <a:spLocks noChangeArrowheads="1"/>
          </p:cNvSpPr>
          <p:nvPr/>
        </p:nvSpPr>
        <p:spPr bwMode="auto">
          <a:xfrm>
            <a:off x="434247" y="358775"/>
            <a:ext cx="8265981" cy="2677656"/>
          </a:xfrm>
          <a:prstGeom prst="rect">
            <a:avLst/>
          </a:prstGeom>
          <a:noFill/>
          <a:ln w="9525">
            <a:noFill/>
            <a:miter lim="800000"/>
            <a:headEnd/>
            <a:tailEnd/>
          </a:ln>
          <a:effectLst/>
        </p:spPr>
        <p:txBody>
          <a:bodyPr wrap="none">
            <a:spAutoFit/>
          </a:bodyPr>
          <a:lstStyle/>
          <a:p>
            <a:pPr algn="ctr"/>
            <a:r>
              <a:rPr lang="en-US" sz="32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Today, scientists estimate there </a:t>
            </a:r>
          </a:p>
          <a:p>
            <a:pPr algn="ctr"/>
            <a:r>
              <a:rPr lang="en-US" sz="32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are </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125 </a:t>
            </a:r>
            <a:r>
              <a:rPr lang="en-US" sz="3200" b="1" i="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billion</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galaxies</a:t>
            </a:r>
            <a:r>
              <a:rPr lang="en-US" sz="32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 in the </a:t>
            </a:r>
          </a:p>
          <a:p>
            <a:pPr algn="ctr"/>
            <a:r>
              <a:rPr lang="en-US" sz="32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universe, and </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each galaxy contains </a:t>
            </a:r>
          </a:p>
          <a:p>
            <a:pPr algn="ctr"/>
            <a:r>
              <a:rPr lang="en-US" sz="3200" b="1" i="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hundreds of millions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of stars …</a:t>
            </a:r>
            <a:endParaRPr lang="en-US" sz="32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endParaRPr>
          </a:p>
          <a:p>
            <a:pPr algn="ctr"/>
            <a:endParaRPr lang="en-US" sz="4000" b="1" dirty="0">
              <a:solidFill>
                <a:schemeClr val="bg1"/>
              </a:solidFill>
              <a:latin typeface="Arial Black" pitchFamily="34" charset="0"/>
            </a:endParaRPr>
          </a:p>
        </p:txBody>
      </p:sp>
      <p:sp>
        <p:nvSpPr>
          <p:cNvPr id="314373" name="Text Box 5"/>
          <p:cNvSpPr txBox="1">
            <a:spLocks noChangeArrowheads="1"/>
          </p:cNvSpPr>
          <p:nvPr/>
        </p:nvSpPr>
        <p:spPr bwMode="auto">
          <a:xfrm>
            <a:off x="1371600" y="3200400"/>
            <a:ext cx="6400800" cy="3444875"/>
          </a:xfrm>
          <a:prstGeom prst="rect">
            <a:avLst/>
          </a:prstGeom>
          <a:noFill/>
          <a:ln w="15875">
            <a:noFill/>
            <a:miter lim="800000"/>
            <a:headEnd/>
            <a:tailEnd/>
          </a:ln>
          <a:effectLst/>
        </p:spPr>
        <p:txBody>
          <a:bodyPr>
            <a:spAutoFit/>
          </a:bodyPr>
          <a:lstStyle/>
          <a:p>
            <a:pPr algn="ctr"/>
            <a:r>
              <a:rPr lang="en-US" sz="4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as many stars in the universe as the grains of all the sand on the beaches of the world.</a:t>
            </a:r>
          </a:p>
          <a:p>
            <a:pPr>
              <a:spcBef>
                <a:spcPct val="50000"/>
              </a:spcBef>
            </a:pPr>
            <a:endParaRPr lang="en-US" sz="4000" dirty="0">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4372"/>
                                        </p:tgtEl>
                                        <p:attrNameLst>
                                          <p:attrName>style.visibility</p:attrName>
                                        </p:attrNameLst>
                                      </p:cBhvr>
                                      <p:to>
                                        <p:strVal val="visible"/>
                                      </p:to>
                                    </p:set>
                                    <p:animEffect transition="in" filter="fade">
                                      <p:cBhvr>
                                        <p:cTn id="7" dur="1000"/>
                                        <p:tgtEl>
                                          <p:spTgt spid="314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4373"/>
                                        </p:tgtEl>
                                        <p:attrNameLst>
                                          <p:attrName>style.visibility</p:attrName>
                                        </p:attrNameLst>
                                      </p:cBhvr>
                                      <p:to>
                                        <p:strVal val="visible"/>
                                      </p:to>
                                    </p:set>
                                    <p:animEffect transition="in" filter="fade">
                                      <p:cBhvr>
                                        <p:cTn id="12" dur="1000"/>
                                        <p:tgtEl>
                                          <p:spTgt spid="314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p:bldP spid="314373"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6418" name="Rectangle 2"/>
          <p:cNvSpPr>
            <a:spLocks noGrp="1" noChangeArrowheads="1"/>
          </p:cNvSpPr>
          <p:nvPr>
            <p:ph type="title" idx="4294967295"/>
          </p:nvPr>
        </p:nvSpPr>
        <p:spPr>
          <a:xfrm>
            <a:off x="0" y="2819400"/>
            <a:ext cx="8229600" cy="1143000"/>
          </a:xfrm>
        </p:spPr>
        <p:txBody>
          <a:bodyPr>
            <a:normAutofit fontScale="90000"/>
          </a:bodyPr>
          <a:lstStyle/>
          <a:p>
            <a:r>
              <a:rPr lang="en-US" sz="2800" dirty="0">
                <a:solidFill>
                  <a:schemeClr val="tx1"/>
                </a:solidFill>
                <a:cs typeface="Times New Roman" pitchFamily="18" charset="0"/>
              </a:rPr>
              <a:t>Today scientists estimate there are more than 10**25 stars (about the same order of magnitude as the number of grains of sand on the earth)</a:t>
            </a:r>
            <a:r>
              <a:rPr lang="en-US" dirty="0">
                <a:solidFill>
                  <a:srgbClr val="DDDDDD"/>
                </a:solidFill>
              </a:rPr>
              <a:t/>
            </a:r>
            <a:br>
              <a:rPr lang="en-US" dirty="0">
                <a:solidFill>
                  <a:srgbClr val="DDDDDD"/>
                </a:solidFill>
              </a:rPr>
            </a:br>
            <a:endParaRPr lang="en-US" dirty="0">
              <a:solidFill>
                <a:srgbClr val="DDDDDD"/>
              </a:solidFill>
            </a:endParaRPr>
          </a:p>
        </p:txBody>
      </p:sp>
      <p:pic>
        <p:nvPicPr>
          <p:cNvPr id="316419" name="Picture 3" descr="astronomy 2"/>
          <p:cNvPicPr>
            <a:picLocks noChangeAspect="1" noChangeArrowheads="1"/>
          </p:cNvPicPr>
          <p:nvPr/>
        </p:nvPicPr>
        <p:blipFill>
          <a:blip r:embed="rId3" cstate="print"/>
          <a:srcRect/>
          <a:stretch>
            <a:fillRect/>
          </a:stretch>
        </p:blipFill>
        <p:spPr bwMode="auto">
          <a:xfrm>
            <a:off x="0" y="0"/>
            <a:ext cx="9144000" cy="7607300"/>
          </a:xfrm>
          <a:prstGeom prst="rect">
            <a:avLst/>
          </a:prstGeom>
          <a:noFill/>
        </p:spPr>
      </p:pic>
      <p:sp>
        <p:nvSpPr>
          <p:cNvPr id="316420" name="Text Box 4"/>
          <p:cNvSpPr txBox="1">
            <a:spLocks noChangeArrowheads="1"/>
          </p:cNvSpPr>
          <p:nvPr/>
        </p:nvSpPr>
        <p:spPr bwMode="auto">
          <a:xfrm>
            <a:off x="152400" y="657225"/>
            <a:ext cx="8839200" cy="2554545"/>
          </a:xfrm>
          <a:prstGeom prst="rect">
            <a:avLst/>
          </a:prstGeom>
          <a:noFill/>
          <a:ln w="9525">
            <a:noFill/>
            <a:miter lim="800000"/>
            <a:headEnd/>
            <a:tailEnd/>
          </a:ln>
          <a:effectLst/>
        </p:spPr>
        <p:txBody>
          <a:bodyPr>
            <a:spAutoFit/>
          </a:bodyPr>
          <a:lstStyle/>
          <a:p>
            <a:pPr algn="ctr"/>
            <a:r>
              <a:rPr lang="en-US" sz="4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The Bible said that the stars cannot be numbered </a:t>
            </a:r>
          </a:p>
          <a:p>
            <a:pPr algn="ctr"/>
            <a:r>
              <a:rPr lang="en-US" sz="4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3000 years before </a:t>
            </a:r>
          </a:p>
          <a:p>
            <a:pPr algn="ctr"/>
            <a:r>
              <a:rPr lang="en-US" sz="40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astronomers figured it out …</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6420"/>
                                        </p:tgtEl>
                                        <p:attrNameLst>
                                          <p:attrName>style.visibility</p:attrName>
                                        </p:attrNameLst>
                                      </p:cBhvr>
                                      <p:to>
                                        <p:strVal val="visible"/>
                                      </p:to>
                                    </p:set>
                                    <p:animEffect transition="in" filter="fade">
                                      <p:cBhvr>
                                        <p:cTn id="7" dur="1000"/>
                                        <p:tgtEl>
                                          <p:spTgt spid="31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318467" name="Text Box 3"/>
          <p:cNvSpPr txBox="1">
            <a:spLocks noChangeArrowheads="1"/>
          </p:cNvSpPr>
          <p:nvPr/>
        </p:nvSpPr>
        <p:spPr bwMode="auto">
          <a:xfrm>
            <a:off x="1409700" y="1098550"/>
            <a:ext cx="6324600" cy="4031873"/>
          </a:xfrm>
          <a:prstGeom prst="rect">
            <a:avLst/>
          </a:prstGeom>
          <a:noFill/>
          <a:ln w="9525">
            <a:noFill/>
            <a:miter lim="800000"/>
            <a:headEnd/>
            <a:tailEnd/>
          </a:ln>
          <a:effectLst/>
        </p:spPr>
        <p:txBody>
          <a:bodyPr>
            <a:spAutoFit/>
          </a:bodyPr>
          <a:lstStyle/>
          <a:p>
            <a:pPr algn="ct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As the </a:t>
            </a:r>
            <a:r>
              <a:rPr lang="en-US" sz="44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host of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heaven cannot be numbered, neither the </a:t>
            </a:r>
            <a:r>
              <a:rPr lang="en-US" sz="44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sand of the sea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measured:</a:t>
            </a: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t>
            </a:r>
          </a:p>
          <a:p>
            <a:endParaRPr lang="en-US" sz="3600" dirty="0">
              <a:solidFill>
                <a:srgbClr val="0000FF"/>
              </a:solidFill>
              <a:latin typeface="Arial Black" pitchFamily="34" charset="0"/>
            </a:endParaRPr>
          </a:p>
        </p:txBody>
      </p:sp>
      <p:sp>
        <p:nvSpPr>
          <p:cNvPr id="318469" name="Text Box 5"/>
          <p:cNvSpPr txBox="1">
            <a:spLocks noChangeArrowheads="1"/>
          </p:cNvSpPr>
          <p:nvPr/>
        </p:nvSpPr>
        <p:spPr bwMode="auto">
          <a:xfrm>
            <a:off x="5609676" y="4979632"/>
            <a:ext cx="3225242" cy="523220"/>
          </a:xfrm>
          <a:prstGeom prst="rect">
            <a:avLst/>
          </a:prstGeom>
          <a:noFill/>
          <a:ln w="9525">
            <a:noFill/>
            <a:miter lim="800000"/>
            <a:headEnd/>
            <a:tailEnd/>
          </a:ln>
          <a:effectLst/>
        </p:spPr>
        <p:txBody>
          <a:bodyPr wrap="non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Jeremiah 33:22</a:t>
            </a:r>
          </a:p>
        </p:txBody>
      </p:sp>
      <p:sp>
        <p:nvSpPr>
          <p:cNvPr id="318470" name="Text Box 6"/>
          <p:cNvSpPr txBox="1">
            <a:spLocks noChangeArrowheads="1"/>
          </p:cNvSpPr>
          <p:nvPr/>
        </p:nvSpPr>
        <p:spPr bwMode="auto">
          <a:xfrm>
            <a:off x="1295400" y="5715000"/>
            <a:ext cx="5509842" cy="400110"/>
          </a:xfrm>
          <a:prstGeom prst="rect">
            <a:avLst/>
          </a:prstGeom>
          <a:noFill/>
          <a:ln w="9525">
            <a:noFill/>
            <a:miter lim="800000"/>
            <a:headEnd/>
            <a:tailEnd/>
          </a:ln>
          <a:effectLst/>
        </p:spPr>
        <p:txBody>
          <a:bodyPr wrap="none">
            <a:spAutoFit/>
          </a:bodyPr>
          <a:lstStyle/>
          <a:p>
            <a:r>
              <a:rPr lang="en-US" sz="2000" b="1" dirty="0">
                <a:ln>
                  <a:solidFill>
                    <a:schemeClr val="tx1"/>
                  </a:solidFill>
                </a:ln>
                <a:solidFill>
                  <a:schemeClr val="bg1"/>
                </a:solidFill>
                <a:latin typeface="Arial Black" pitchFamily="34" charset="0"/>
              </a:rPr>
              <a:t>See also Genesis 15:5, Genesis 22:17</a:t>
            </a:r>
            <a:r>
              <a:rPr lang="en-US" b="1" dirty="0">
                <a:ln>
                  <a:solidFill>
                    <a:schemeClr val="tx1"/>
                  </a:solidFill>
                </a:ln>
                <a:solidFill>
                  <a:schemeClr val="bg1"/>
                </a:solidFill>
                <a:latin typeface="Arial Black" pitchFamily="34" charset="0"/>
              </a:rPr>
              <a:t> </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8470"/>
                                        </p:tgtEl>
                                        <p:attrNameLst>
                                          <p:attrName>style.visibility</p:attrName>
                                        </p:attrNameLst>
                                      </p:cBhvr>
                                      <p:to>
                                        <p:strVal val="visible"/>
                                      </p:to>
                                    </p:set>
                                    <p:animEffect transition="in" filter="fade">
                                      <p:cBhvr>
                                        <p:cTn id="7" dur="1000"/>
                                        <p:tgtEl>
                                          <p:spTgt spid="318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80">
          <a:fgClr>
            <a:srgbClr val="99FF99"/>
          </a:fgClr>
          <a:bgClr>
            <a:srgbClr val="FFFF00"/>
          </a:bgClr>
        </a:pattFill>
        <a:effectLst/>
      </p:bgPr>
    </p:bg>
    <p:spTree>
      <p:nvGrpSpPr>
        <p:cNvPr id="1" name=""/>
        <p:cNvGrpSpPr/>
        <p:nvPr/>
      </p:nvGrpSpPr>
      <p:grpSpPr>
        <a:xfrm>
          <a:off x="0" y="0"/>
          <a:ext cx="0" cy="0"/>
          <a:chOff x="0" y="0"/>
          <a:chExt cx="0" cy="0"/>
        </a:xfrm>
      </p:grpSpPr>
      <p:pic>
        <p:nvPicPr>
          <p:cNvPr id="556037" name="Picture 5" descr="THE back cover flat cmyk copy"/>
          <p:cNvPicPr>
            <a:picLocks noChangeAspect="1" noChangeArrowheads="1"/>
          </p:cNvPicPr>
          <p:nvPr/>
        </p:nvPicPr>
        <p:blipFill>
          <a:blip r:embed="rId3" cstate="print"/>
          <a:srcRect/>
          <a:stretch>
            <a:fillRect/>
          </a:stretch>
        </p:blipFill>
        <p:spPr bwMode="auto">
          <a:xfrm rot="926724">
            <a:off x="4729163" y="687388"/>
            <a:ext cx="3656012" cy="5483225"/>
          </a:xfrm>
          <a:prstGeom prst="rect">
            <a:avLst/>
          </a:prstGeom>
          <a:noFill/>
        </p:spPr>
      </p:pic>
      <p:pic>
        <p:nvPicPr>
          <p:cNvPr id="556036" name="Picture 4" descr="cover redo punch copy"/>
          <p:cNvPicPr>
            <a:picLocks noChangeAspect="1" noChangeArrowheads="1"/>
          </p:cNvPicPr>
          <p:nvPr/>
        </p:nvPicPr>
        <p:blipFill>
          <a:blip r:embed="rId4" cstate="print"/>
          <a:srcRect/>
          <a:stretch>
            <a:fillRect/>
          </a:stretch>
        </p:blipFill>
        <p:spPr bwMode="auto">
          <a:xfrm rot="-753379">
            <a:off x="755650" y="688975"/>
            <a:ext cx="3602038" cy="548005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7"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320515" name="Text Box 3"/>
          <p:cNvSpPr txBox="1">
            <a:spLocks noChangeArrowheads="1"/>
          </p:cNvSpPr>
          <p:nvPr/>
        </p:nvSpPr>
        <p:spPr bwMode="auto">
          <a:xfrm>
            <a:off x="309082" y="5618066"/>
            <a:ext cx="6324600" cy="1128712"/>
          </a:xfrm>
          <a:prstGeom prst="rect">
            <a:avLst/>
          </a:prstGeom>
          <a:noFill/>
          <a:ln w="9525">
            <a:noFill/>
            <a:miter lim="800000"/>
            <a:headEnd/>
            <a:tailEnd/>
          </a:ln>
          <a:effectLst/>
        </p:spPr>
        <p:txBody>
          <a:bodyPr>
            <a:spAutoFit/>
          </a:bodyPr>
          <a:lstStyle/>
          <a:p>
            <a:pPr algn="ctr"/>
            <a:r>
              <a:rPr lang="en-US" sz="2000" dirty="0">
                <a:solidFill>
                  <a:schemeClr val="bg1"/>
                </a:solidFill>
                <a:latin typeface="Arial Black" pitchFamily="34" charset="0"/>
              </a:rPr>
              <a:t>He </a:t>
            </a:r>
            <a:r>
              <a:rPr lang="en-US" sz="2000" dirty="0" err="1">
                <a:solidFill>
                  <a:schemeClr val="bg1"/>
                </a:solidFill>
                <a:latin typeface="Arial Black" pitchFamily="34" charset="0"/>
              </a:rPr>
              <a:t>telleth</a:t>
            </a:r>
            <a:r>
              <a:rPr lang="en-US" sz="2000" dirty="0">
                <a:solidFill>
                  <a:schemeClr val="bg1"/>
                </a:solidFill>
                <a:latin typeface="Arial Black" pitchFamily="34" charset="0"/>
              </a:rPr>
              <a:t> the number of the stars; he </a:t>
            </a:r>
            <a:r>
              <a:rPr lang="en-US" sz="2000" dirty="0" err="1">
                <a:solidFill>
                  <a:schemeClr val="bg1"/>
                </a:solidFill>
                <a:latin typeface="Arial Black" pitchFamily="34" charset="0"/>
              </a:rPr>
              <a:t>calleth</a:t>
            </a:r>
            <a:r>
              <a:rPr lang="en-US" sz="2000" dirty="0">
                <a:solidFill>
                  <a:schemeClr val="bg1"/>
                </a:solidFill>
                <a:latin typeface="Arial Black" pitchFamily="34" charset="0"/>
              </a:rPr>
              <a:t> them all by their names.</a:t>
            </a:r>
            <a:r>
              <a:rPr lang="en-US" sz="2800" dirty="0">
                <a:solidFill>
                  <a:schemeClr val="tx2"/>
                </a:solidFill>
                <a:latin typeface="Arial Black" pitchFamily="34" charset="0"/>
              </a:rPr>
              <a:t/>
            </a:r>
            <a:br>
              <a:rPr lang="en-US" sz="2800" dirty="0">
                <a:solidFill>
                  <a:schemeClr val="tx2"/>
                </a:solidFill>
                <a:latin typeface="Arial Black" pitchFamily="34" charset="0"/>
              </a:rPr>
            </a:br>
            <a:endParaRPr lang="en-US" sz="2800" dirty="0">
              <a:solidFill>
                <a:schemeClr val="tx2"/>
              </a:solidFill>
              <a:latin typeface="Arial Black" pitchFamily="34" charset="0"/>
            </a:endParaRPr>
          </a:p>
        </p:txBody>
      </p:sp>
      <p:sp>
        <p:nvSpPr>
          <p:cNvPr id="320517" name="Text Box 5"/>
          <p:cNvSpPr txBox="1">
            <a:spLocks noChangeArrowheads="1"/>
          </p:cNvSpPr>
          <p:nvPr/>
        </p:nvSpPr>
        <p:spPr bwMode="auto">
          <a:xfrm>
            <a:off x="5954568" y="5041996"/>
            <a:ext cx="2826415" cy="523220"/>
          </a:xfrm>
          <a:prstGeom prst="rect">
            <a:avLst/>
          </a:prstGeom>
          <a:noFill/>
          <a:ln w="9525">
            <a:noFill/>
            <a:miter lim="800000"/>
            <a:headEnd/>
            <a:tailEnd/>
          </a:ln>
          <a:effectLst/>
        </p:spPr>
        <p:txBody>
          <a:bodyPr wrap="none">
            <a:spAutoFit/>
          </a:bodyPr>
          <a:lstStyle/>
          <a:p>
            <a:r>
              <a:rPr lang="en-US" sz="2800" b="1" dirty="0" err="1">
                <a:ln>
                  <a:solidFill>
                    <a:schemeClr val="tx1"/>
                  </a:solidFill>
                </a:ln>
                <a:solidFill>
                  <a:schemeClr val="bg1"/>
                </a:solidFill>
                <a:effectLst>
                  <a:outerShdw blurRad="38100" dist="38100" dir="2700000" algn="tl">
                    <a:srgbClr val="000000">
                      <a:alpha val="43137"/>
                    </a:srgbClr>
                  </a:outerShdw>
                </a:effectLst>
                <a:latin typeface="Arial Black" pitchFamily="34" charset="0"/>
              </a:rPr>
              <a:t>Salmos</a:t>
            </a:r>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 147:4</a:t>
            </a:r>
          </a:p>
        </p:txBody>
      </p:sp>
      <p:sp>
        <p:nvSpPr>
          <p:cNvPr id="320518" name="Text Box 6"/>
          <p:cNvSpPr txBox="1">
            <a:spLocks noChangeArrowheads="1"/>
          </p:cNvSpPr>
          <p:nvPr/>
        </p:nvSpPr>
        <p:spPr bwMode="auto">
          <a:xfrm>
            <a:off x="1522875" y="1219200"/>
            <a:ext cx="6109365" cy="2862322"/>
          </a:xfrm>
          <a:prstGeom prst="rect">
            <a:avLst/>
          </a:prstGeom>
          <a:noFill/>
          <a:ln w="15875">
            <a:noFill/>
            <a:miter lim="800000"/>
            <a:headEnd/>
            <a:tailEnd/>
          </a:ln>
          <a:effectLst/>
        </p:spPr>
        <p:txBody>
          <a:bodyPr wrap="none">
            <a:spAutoFit/>
          </a:bodyPr>
          <a:lstStyle/>
          <a:p>
            <a:pPr algn="ct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El</a:t>
            </a:r>
            <a:r>
              <a:rPr lang="en-US" sz="3600" b="1" dirty="0">
                <a:ln>
                  <a:solidFill>
                    <a:schemeClr val="tx1"/>
                  </a:solidFill>
                </a:ln>
                <a:effectLst>
                  <a:outerShdw blurRad="38100" dist="38100" dir="2700000" algn="tl">
                    <a:srgbClr val="000000">
                      <a:alpha val="43137"/>
                    </a:srgbClr>
                  </a:outerShdw>
                </a:effectLst>
                <a:latin typeface="Arial Black" pitchFamily="34" charset="0"/>
              </a:rPr>
              <a:t> </a:t>
            </a:r>
            <a:r>
              <a:rPr lang="en-US" sz="36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cuenta</a:t>
            </a:r>
            <a:r>
              <a:rPr lang="en-US" sz="3600" b="1" dirty="0">
                <a:ln>
                  <a:solidFill>
                    <a:schemeClr val="tx1"/>
                  </a:solidFill>
                </a:ln>
                <a:effectLst>
                  <a:outerShdw blurRad="38100" dist="38100" dir="2700000" algn="tl">
                    <a:srgbClr val="000000">
                      <a:alpha val="43137"/>
                    </a:srgbClr>
                  </a:outerShdw>
                </a:effectLst>
                <a:latin typeface="Arial Black" pitchFamily="34" charset="0"/>
              </a:rPr>
              <a:t> </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el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número</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p>
          <a:p>
            <a:pPr algn="ct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del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las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estrellas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t>
            </a:r>
          </a:p>
          <a:p>
            <a:pPr algn="ctr"/>
            <a:r>
              <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A </a:t>
            </a:r>
            <a:r>
              <a:rPr lang="en-US" sz="36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todas</a:t>
            </a:r>
            <a:r>
              <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6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ellas</a:t>
            </a:r>
            <a:r>
              <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 llama </a:t>
            </a:r>
            <a:r>
              <a:rPr lang="en-US" sz="36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por</a:t>
            </a:r>
            <a:r>
              <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p>
          <a:p>
            <a:pPr algn="ctr"/>
            <a:r>
              <a:rPr lang="en-US" sz="36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sus</a:t>
            </a:r>
            <a:r>
              <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600" b="1" dirty="0" err="1">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nombres</a:t>
            </a:r>
            <a:endPar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endParaRPr>
          </a:p>
          <a:p>
            <a:pPr algn="ctr"/>
            <a:endParaRPr lang="en-US" sz="3600" b="1" dirty="0">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2564" name="Picture 4" descr="CM200106"/>
          <p:cNvPicPr>
            <a:picLocks noChangeAspect="1" noChangeArrowheads="1"/>
          </p:cNvPicPr>
          <p:nvPr/>
        </p:nvPicPr>
        <p:blipFill>
          <a:blip r:embed="rId3" cstate="print"/>
          <a:srcRect/>
          <a:stretch>
            <a:fillRect/>
          </a:stretch>
        </p:blipFill>
        <p:spPr bwMode="auto">
          <a:xfrm>
            <a:off x="-723900" y="0"/>
            <a:ext cx="10591800" cy="7091363"/>
          </a:xfrm>
          <a:prstGeom prst="rect">
            <a:avLst/>
          </a:prstGeom>
          <a:noFill/>
        </p:spPr>
      </p:pic>
      <p:sp>
        <p:nvSpPr>
          <p:cNvPr id="322563" name="Text Box 3"/>
          <p:cNvSpPr txBox="1">
            <a:spLocks noChangeArrowheads="1"/>
          </p:cNvSpPr>
          <p:nvPr/>
        </p:nvSpPr>
        <p:spPr bwMode="auto">
          <a:xfrm>
            <a:off x="2094899" y="843677"/>
            <a:ext cx="4934621" cy="2585323"/>
          </a:xfrm>
          <a:prstGeom prst="rect">
            <a:avLst/>
          </a:prstGeom>
          <a:noFill/>
          <a:ln w="15875">
            <a:noFill/>
            <a:miter lim="800000"/>
            <a:headEnd/>
            <a:tailEnd/>
          </a:ln>
          <a:effectLst/>
        </p:spPr>
        <p:txBody>
          <a:bodyPr wrap="none">
            <a:spAutoFit/>
          </a:bodyPr>
          <a:lstStyle/>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God </a:t>
            </a:r>
          </a:p>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cares about </a:t>
            </a:r>
          </a:p>
          <a:p>
            <a:pPr algn="ct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you</a:t>
            </a:r>
          </a:p>
        </p:txBody>
      </p:sp>
    </p:spTree>
  </p:cSld>
  <p:clrMapOvr>
    <a:masterClrMapping/>
  </p:clrMapOvr>
  <p:transition spd="med">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324611" name="Text Box 3"/>
          <p:cNvSpPr txBox="1">
            <a:spLocks noChangeArrowheads="1"/>
          </p:cNvSpPr>
          <p:nvPr/>
        </p:nvSpPr>
        <p:spPr bwMode="auto">
          <a:xfrm>
            <a:off x="712331" y="1066800"/>
            <a:ext cx="7719338" cy="4585871"/>
          </a:xfrm>
          <a:prstGeom prst="rect">
            <a:avLst/>
          </a:prstGeom>
          <a:noFill/>
          <a:ln w="9525">
            <a:noFill/>
            <a:miter lim="800000"/>
            <a:headEnd/>
            <a:tailEnd/>
          </a:ln>
          <a:effectLst/>
        </p:spPr>
        <p:txBody>
          <a:bodyPr wrap="square">
            <a:spAutoFit/>
          </a:bodyPr>
          <a:lstStyle/>
          <a:p>
            <a:pPr algn="ct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But even </a:t>
            </a:r>
            <a:r>
              <a:rPr lang="en-US" sz="44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the very hairs of your head are all numbered.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Fear not therefore: ye are of more value than many sparrows.</a:t>
            </a:r>
            <a:r>
              <a:rPr lang="en-US" sz="2800" dirty="0">
                <a:solidFill>
                  <a:schemeClr val="tx2"/>
                </a:solidFill>
                <a:latin typeface="Arial Black" pitchFamily="34" charset="0"/>
              </a:rPr>
              <a:t/>
            </a:r>
            <a:br>
              <a:rPr lang="en-US" sz="2800" dirty="0">
                <a:solidFill>
                  <a:schemeClr val="tx2"/>
                </a:solidFill>
                <a:latin typeface="Arial Black" pitchFamily="34" charset="0"/>
              </a:rPr>
            </a:br>
            <a:endParaRPr lang="en-US" sz="2800" dirty="0">
              <a:solidFill>
                <a:schemeClr val="tx2"/>
              </a:solidFill>
              <a:latin typeface="Arial Black" pitchFamily="34" charset="0"/>
            </a:endParaRPr>
          </a:p>
        </p:txBody>
      </p:sp>
      <p:sp>
        <p:nvSpPr>
          <p:cNvPr id="324612" name="Text Box 4"/>
          <p:cNvSpPr txBox="1">
            <a:spLocks noChangeArrowheads="1"/>
          </p:cNvSpPr>
          <p:nvPr/>
        </p:nvSpPr>
        <p:spPr bwMode="auto">
          <a:xfrm>
            <a:off x="6588245" y="5214817"/>
            <a:ext cx="2216248" cy="523220"/>
          </a:xfrm>
          <a:prstGeom prst="rect">
            <a:avLst/>
          </a:prstGeom>
          <a:noFill/>
          <a:ln w="9525">
            <a:noFill/>
            <a:miter lim="800000"/>
            <a:headEnd/>
            <a:tailEnd/>
          </a:ln>
          <a:effectLst/>
        </p:spPr>
        <p:txBody>
          <a:bodyPr wrap="non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Luke 12: 7</a:t>
            </a:r>
          </a:p>
        </p:txBody>
      </p:sp>
    </p:spTree>
  </p:cSld>
  <p:clrMapOvr>
    <a:masterClrMapping/>
  </p:clrMapOvr>
  <p:transition spd="med">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7"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326659" name="Text Box 3"/>
          <p:cNvSpPr txBox="1">
            <a:spLocks noChangeArrowheads="1"/>
          </p:cNvSpPr>
          <p:nvPr/>
        </p:nvSpPr>
        <p:spPr bwMode="auto">
          <a:xfrm>
            <a:off x="304800" y="5726905"/>
            <a:ext cx="8530118" cy="1138773"/>
          </a:xfrm>
          <a:prstGeom prst="rect">
            <a:avLst/>
          </a:prstGeom>
          <a:noFill/>
          <a:ln w="9525">
            <a:noFill/>
            <a:miter lim="800000"/>
            <a:headEnd/>
            <a:tailEnd/>
          </a:ln>
          <a:effectLst/>
        </p:spPr>
        <p:txBody>
          <a:bodyPr wrap="square">
            <a:spAutoFit/>
          </a:bodyPr>
          <a:lstStyle/>
          <a:p>
            <a:pPr algn="ctr"/>
            <a:r>
              <a:rPr lang="en-US" sz="2000" b="1" dirty="0">
                <a:ln>
                  <a:solidFill>
                    <a:schemeClr val="tx1"/>
                  </a:solidFill>
                </a:ln>
                <a:solidFill>
                  <a:srgbClr val="FFFF00"/>
                </a:solidFill>
                <a:latin typeface="Arial Black" pitchFamily="34" charset="0"/>
              </a:rPr>
              <a:t>But even </a:t>
            </a:r>
            <a:r>
              <a:rPr lang="en-US" sz="2000" b="1" dirty="0" smtClean="0">
                <a:ln>
                  <a:solidFill>
                    <a:schemeClr val="tx1"/>
                  </a:solidFill>
                </a:ln>
                <a:solidFill>
                  <a:srgbClr val="00FF00"/>
                </a:solidFill>
                <a:latin typeface="Arial Black" pitchFamily="34" charset="0"/>
              </a:rPr>
              <a:t>ye are of more value than many </a:t>
            </a:r>
            <a:r>
              <a:rPr lang="en-US" sz="2000" b="1" dirty="0" err="1" smtClean="0">
                <a:ln>
                  <a:solidFill>
                    <a:schemeClr val="tx1"/>
                  </a:solidFill>
                </a:ln>
                <a:solidFill>
                  <a:srgbClr val="FFFF00"/>
                </a:solidFill>
                <a:latin typeface="Arial Black" pitchFamily="34" charset="0"/>
              </a:rPr>
              <a:t>sparrows.the</a:t>
            </a:r>
            <a:r>
              <a:rPr lang="en-US" sz="2000" b="1" dirty="0" smtClean="0">
                <a:ln>
                  <a:solidFill>
                    <a:schemeClr val="tx1"/>
                  </a:solidFill>
                </a:ln>
                <a:solidFill>
                  <a:srgbClr val="FFFF00"/>
                </a:solidFill>
                <a:latin typeface="Arial Black" pitchFamily="34" charset="0"/>
              </a:rPr>
              <a:t> </a:t>
            </a:r>
            <a:r>
              <a:rPr lang="en-US" sz="2000" b="1" dirty="0">
                <a:ln>
                  <a:solidFill>
                    <a:schemeClr val="tx1"/>
                  </a:solidFill>
                </a:ln>
                <a:solidFill>
                  <a:srgbClr val="FFFF00"/>
                </a:solidFill>
                <a:latin typeface="Arial Black" pitchFamily="34" charset="0"/>
              </a:rPr>
              <a:t>very hairs of your head are all numbered. Fear not therefore: </a:t>
            </a:r>
            <a:r>
              <a:rPr lang="en-US" sz="2800" dirty="0">
                <a:solidFill>
                  <a:schemeClr val="tx2"/>
                </a:solidFill>
                <a:latin typeface="Arial Black" pitchFamily="34" charset="0"/>
              </a:rPr>
              <a:t/>
            </a:r>
            <a:br>
              <a:rPr lang="en-US" sz="2800" dirty="0">
                <a:solidFill>
                  <a:schemeClr val="tx2"/>
                </a:solidFill>
                <a:latin typeface="Arial Black" pitchFamily="34" charset="0"/>
              </a:rPr>
            </a:br>
            <a:endParaRPr lang="en-US" sz="2800" dirty="0">
              <a:solidFill>
                <a:schemeClr val="tx2"/>
              </a:solidFill>
              <a:latin typeface="Arial Black" pitchFamily="34" charset="0"/>
            </a:endParaRPr>
          </a:p>
        </p:txBody>
      </p:sp>
      <p:sp>
        <p:nvSpPr>
          <p:cNvPr id="326660" name="Text Box 4"/>
          <p:cNvSpPr txBox="1">
            <a:spLocks noChangeArrowheads="1"/>
          </p:cNvSpPr>
          <p:nvPr/>
        </p:nvSpPr>
        <p:spPr bwMode="auto">
          <a:xfrm>
            <a:off x="5896961" y="5041996"/>
            <a:ext cx="2948243" cy="523220"/>
          </a:xfrm>
          <a:prstGeom prst="rect">
            <a:avLst/>
          </a:prstGeom>
          <a:noFill/>
          <a:ln w="9525">
            <a:noFill/>
            <a:miter lim="800000"/>
            <a:headEnd/>
            <a:tailEnd/>
          </a:ln>
          <a:effectLst/>
        </p:spPr>
        <p:txBody>
          <a:bodyPr wrap="non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S. Lucas 12: 7</a:t>
            </a:r>
          </a:p>
        </p:txBody>
      </p:sp>
      <p:sp>
        <p:nvSpPr>
          <p:cNvPr id="326662" name="Text Box 6"/>
          <p:cNvSpPr txBox="1">
            <a:spLocks noChangeArrowheads="1"/>
          </p:cNvSpPr>
          <p:nvPr/>
        </p:nvSpPr>
        <p:spPr bwMode="auto">
          <a:xfrm>
            <a:off x="576019" y="1027534"/>
            <a:ext cx="7942752" cy="2862322"/>
          </a:xfrm>
          <a:prstGeom prst="rect">
            <a:avLst/>
          </a:prstGeom>
          <a:noFill/>
          <a:ln w="15875">
            <a:noFill/>
            <a:miter lim="800000"/>
            <a:headEnd/>
            <a:tailEnd/>
          </a:ln>
          <a:effectLst/>
        </p:spPr>
        <p:txBody>
          <a:bodyPr wrap="none">
            <a:spAutoFit/>
          </a:bodyPr>
          <a:lstStyle/>
          <a:p>
            <a:pPr algn="ct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Pues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0000FF"/>
                </a:solidFill>
                <a:effectLst>
                  <a:outerShdw blurRad="38100" dist="38100" dir="2700000" algn="tl">
                    <a:srgbClr val="000000">
                      <a:alpha val="43137"/>
                    </a:srgbClr>
                  </a:outerShdw>
                </a:effectLst>
                <a:latin typeface="Arial Black" pitchFamily="34" charset="0"/>
              </a:rPr>
              <a:t>a</a:t>
            </a:r>
            <a:r>
              <a:rPr lang="en-US" sz="36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un</a:t>
            </a: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los </a:t>
            </a:r>
            <a:r>
              <a:rPr lang="en-US" sz="36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cabellos</a:t>
            </a: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p>
          <a:p>
            <a:pPr algn="ct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de </a:t>
            </a:r>
            <a:r>
              <a:rPr lang="en-US" sz="36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vuestra</a:t>
            </a: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cabeza</a:t>
            </a: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están</a:t>
            </a: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todos</a:t>
            </a:r>
            <a:endPar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endParaRPr>
          </a:p>
          <a:p>
            <a:pPr algn="ctr"/>
            <a:r>
              <a:rPr lang="en-US" sz="36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contados</a:t>
            </a: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No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temáis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pues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t>
            </a:r>
          </a:p>
          <a:p>
            <a:pPr algn="ct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más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valéis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vosotros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que</a:t>
            </a:r>
            <a:endPar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pPr algn="ct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muchos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pajarillos</a:t>
            </a: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p>
        </p:txBody>
      </p:sp>
    </p:spTree>
  </p:cSld>
  <p:clrMapOvr>
    <a:masterClrMapping/>
  </p:clrMapOvr>
  <p:transition spd="med">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8706" name="Picture 2" descr="3crossesatsunset"/>
          <p:cNvPicPr>
            <a:picLocks noChangeAspect="1" noChangeArrowheads="1"/>
          </p:cNvPicPr>
          <p:nvPr/>
        </p:nvPicPr>
        <p:blipFill>
          <a:blip r:embed="rId3" cstate="print"/>
          <a:srcRect/>
          <a:stretch>
            <a:fillRect/>
          </a:stretch>
        </p:blipFill>
        <p:spPr bwMode="auto">
          <a:xfrm>
            <a:off x="-304800" y="-257848"/>
            <a:ext cx="9753600" cy="7315200"/>
          </a:xfrm>
          <a:prstGeom prst="rect">
            <a:avLst/>
          </a:prstGeom>
          <a:noFill/>
        </p:spPr>
      </p:pic>
      <p:sp>
        <p:nvSpPr>
          <p:cNvPr id="328708" name="Rectangle 4"/>
          <p:cNvSpPr>
            <a:spLocks noChangeArrowheads="1"/>
          </p:cNvSpPr>
          <p:nvPr/>
        </p:nvSpPr>
        <p:spPr bwMode="auto">
          <a:xfrm>
            <a:off x="7086600" y="6858000"/>
            <a:ext cx="2362200" cy="228600"/>
          </a:xfrm>
          <a:prstGeom prst="rect">
            <a:avLst/>
          </a:prstGeom>
          <a:solidFill>
            <a:schemeClr val="tx1"/>
          </a:solidFill>
          <a:ln w="15875">
            <a:solidFill>
              <a:srgbClr val="000000"/>
            </a:solidFill>
            <a:miter lim="800000"/>
            <a:headEnd/>
            <a:tailEnd/>
          </a:ln>
          <a:effectLst/>
        </p:spPr>
        <p:txBody>
          <a:bodyPr wrap="none" anchor="ctr"/>
          <a:lstStyle/>
          <a:p>
            <a:endParaRPr lang="en-US" dirty="0">
              <a:latin typeface="Arial Black" pitchFamily="34" charset="0"/>
            </a:endParaRPr>
          </a:p>
        </p:txBody>
      </p:sp>
      <p:sp>
        <p:nvSpPr>
          <p:cNvPr id="12" name="Rectangle 11"/>
          <p:cNvSpPr/>
          <p:nvPr/>
        </p:nvSpPr>
        <p:spPr>
          <a:xfrm rot="21350596">
            <a:off x="1623352" y="3726010"/>
            <a:ext cx="1737360" cy="1055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1089715" y="4203756"/>
            <a:ext cx="2807208" cy="105556"/>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1000"/>
                                        <p:tgtEl>
                                          <p:spTgt spid="13"/>
                                        </p:tgtEl>
                                      </p:cBhvr>
                                    </p:animEffect>
                                    <p:set>
                                      <p:cBhvr>
                                        <p:cTn id="15" dur="1" fill="hold">
                                          <p:stCondLst>
                                            <p:cond delay="999"/>
                                          </p:stCondLst>
                                        </p:cTn>
                                        <p:tgtEl>
                                          <p:spTgt spid="13"/>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a:xfrm>
            <a:off x="457200" y="2819400"/>
            <a:ext cx="8229600" cy="1143000"/>
          </a:xfrm>
        </p:spPr>
        <p:txBody>
          <a:bodyPr>
            <a:normAutofit fontScale="90000"/>
          </a:bodyPr>
          <a:lstStyle/>
          <a:p>
            <a:r>
              <a:rPr lang="en-US" sz="2800"/>
              <a:t>In several New Testament passages, we find evidence that Christ </a:t>
            </a:r>
            <a:r>
              <a:rPr lang="en-US" sz="2800" b="1"/>
              <a:t>was</a:t>
            </a:r>
            <a:r>
              <a:rPr lang="en-US" sz="2800"/>
              <a:t> the Creator! John 1:1-3 records, “In the beginning was the Word, and the Word was with God, and the Word was God. The same was in the beginning with God. </a:t>
            </a:r>
            <a:r>
              <a:rPr lang="en-US" sz="2800" b="1"/>
              <a:t>All things were made through him; and without him was not anything made that hath been made</a:t>
            </a:r>
            <a:r>
              <a:rPr lang="en-US" sz="2800"/>
              <a:t>” (emp. added).</a:t>
            </a:r>
            <a:r>
              <a:rPr lang="en-US" sz="4000"/>
              <a:t> </a:t>
            </a:r>
          </a:p>
        </p:txBody>
      </p:sp>
      <p:pic>
        <p:nvPicPr>
          <p:cNvPr id="194563" name="Picture 3" descr="018_1_th a"/>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94564" name="Text Box 4"/>
          <p:cNvSpPr txBox="1">
            <a:spLocks noChangeArrowheads="1"/>
          </p:cNvSpPr>
          <p:nvPr/>
        </p:nvSpPr>
        <p:spPr bwMode="auto">
          <a:xfrm>
            <a:off x="1355725" y="874713"/>
            <a:ext cx="184150" cy="366712"/>
          </a:xfrm>
          <a:prstGeom prst="rect">
            <a:avLst/>
          </a:prstGeom>
          <a:noFill/>
          <a:ln w="9525">
            <a:noFill/>
            <a:miter lim="800000"/>
            <a:headEnd/>
            <a:tailEnd/>
          </a:ln>
          <a:effectLst/>
        </p:spPr>
        <p:txBody>
          <a:bodyPr wrap="none">
            <a:spAutoFit/>
          </a:bodyPr>
          <a:lstStyle/>
          <a:p>
            <a:endParaRPr lang="en-US" sz="1800" b="0" dirty="0">
              <a:latin typeface="Arial Black" pitchFamily="34" charset="0"/>
            </a:endParaRPr>
          </a:p>
        </p:txBody>
      </p:sp>
      <p:pic>
        <p:nvPicPr>
          <p:cNvPr id="194566" name="Picture 6" descr="bible copy"/>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533400" y="609600"/>
            <a:ext cx="7981950" cy="3352800"/>
          </a:xfrm>
          <a:prstGeom prst="rect">
            <a:avLst/>
          </a:prstGeom>
          <a:noFill/>
        </p:spPr>
      </p:pic>
      <p:sp>
        <p:nvSpPr>
          <p:cNvPr id="194567" name="Text Box 7"/>
          <p:cNvSpPr txBox="1">
            <a:spLocks noChangeArrowheads="1"/>
          </p:cNvSpPr>
          <p:nvPr/>
        </p:nvSpPr>
        <p:spPr bwMode="auto">
          <a:xfrm>
            <a:off x="381000" y="611188"/>
            <a:ext cx="8305800" cy="4955203"/>
          </a:xfrm>
          <a:prstGeom prst="rect">
            <a:avLst/>
          </a:prstGeom>
          <a:noFill/>
          <a:ln w="9525">
            <a:noFill/>
            <a:miter lim="800000"/>
            <a:headEnd/>
            <a:tailEnd/>
          </a:ln>
          <a:effectLst/>
        </p:spPr>
        <p:txBody>
          <a:bodyPr wrap="square">
            <a:spAutoFit/>
          </a:bodyPr>
          <a:lstStyle/>
          <a:p>
            <a:pPr algn="ctr"/>
            <a:r>
              <a:rPr lang="en-US" sz="32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For by </a:t>
            </a:r>
            <a:r>
              <a:rPr lang="en-US" sz="3200" dirty="0" smtClean="0">
                <a:ln>
                  <a:solidFill>
                    <a:schemeClr val="tx1"/>
                  </a:solidFill>
                </a:ln>
                <a:solidFill>
                  <a:schemeClr val="bg1"/>
                </a:solidFill>
                <a:effectLst>
                  <a:outerShdw blurRad="38100" dist="38100" dir="2700000" algn="tl">
                    <a:srgbClr val="000000">
                      <a:alpha val="43137"/>
                    </a:srgbClr>
                  </a:outerShdw>
                </a:effectLst>
                <a:latin typeface="Arial Black" pitchFamily="34" charset="0"/>
              </a:rPr>
              <a:t>grace</a:t>
            </a:r>
            <a:r>
              <a:rPr lang="en-US" sz="32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 are ye saved through </a:t>
            </a:r>
            <a:r>
              <a:rPr lang="en-US" sz="3200" dirty="0" smtClean="0">
                <a:ln>
                  <a:solidFill>
                    <a:schemeClr val="tx1"/>
                  </a:solidFill>
                </a:ln>
                <a:solidFill>
                  <a:schemeClr val="bg1"/>
                </a:solidFill>
                <a:effectLst>
                  <a:outerShdw blurRad="38100" dist="38100" dir="2700000" algn="tl">
                    <a:srgbClr val="000000">
                      <a:alpha val="43137"/>
                    </a:srgbClr>
                  </a:outerShdw>
                </a:effectLst>
                <a:latin typeface="Arial Black" pitchFamily="34" charset="0"/>
              </a:rPr>
              <a:t>faith</a:t>
            </a:r>
            <a:r>
              <a:rPr lang="en-US" sz="32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 and that not of yourselves: </a:t>
            </a:r>
          </a:p>
          <a:p>
            <a:pPr algn="ctr"/>
            <a:r>
              <a:rPr lang="en-US" sz="3200" i="1" dirty="0" smtClean="0">
                <a:ln>
                  <a:solidFill>
                    <a:schemeClr val="tx1"/>
                  </a:solidFill>
                </a:ln>
                <a:solidFill>
                  <a:schemeClr val="bg1"/>
                </a:solidFill>
                <a:effectLst>
                  <a:outerShdw blurRad="38100" dist="38100" dir="2700000" algn="tl">
                    <a:srgbClr val="000000">
                      <a:alpha val="43137"/>
                    </a:srgbClr>
                  </a:outerShdw>
                </a:effectLst>
                <a:latin typeface="Arial Black" pitchFamily="34" charset="0"/>
              </a:rPr>
              <a:t>it is the gift of God:</a:t>
            </a:r>
          </a:p>
          <a:p>
            <a:pPr algn="ctr"/>
            <a:r>
              <a:rPr lang="en-US" sz="3200" dirty="0" smtClean="0">
                <a:ln>
                  <a:solidFill>
                    <a:schemeClr val="tx1"/>
                  </a:solidFill>
                </a:ln>
                <a:solidFill>
                  <a:schemeClr val="bg1"/>
                </a:solidFill>
                <a:effectLst>
                  <a:outerShdw blurRad="38100" dist="38100" dir="2700000" algn="tl">
                    <a:srgbClr val="000000">
                      <a:alpha val="43137"/>
                    </a:srgbClr>
                  </a:outerShdw>
                </a:effectLst>
                <a:latin typeface="Arial Black" pitchFamily="34" charset="0"/>
              </a:rPr>
              <a:t>Not of works</a:t>
            </a:r>
            <a:r>
              <a:rPr lang="en-US" sz="32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 lest any man should </a:t>
            </a:r>
            <a:r>
              <a:rPr lang="en-US" sz="3200" err="1"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boast</a:t>
            </a:r>
            <a:r>
              <a:rPr lang="en-US" sz="320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 For </a:t>
            </a:r>
            <a:r>
              <a:rPr lang="en-US" sz="32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we are his workmanship, </a:t>
            </a:r>
          </a:p>
          <a:p>
            <a:pPr algn="ctr"/>
            <a:r>
              <a:rPr lang="en-US" sz="32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created in Christ Jesus unto good works, which God hath before ordained that we should walk in them.                                                           </a:t>
            </a:r>
            <a:r>
              <a:rPr lang="en-US" sz="2800" dirty="0" smtClean="0">
                <a:ln>
                  <a:solidFill>
                    <a:schemeClr val="tx1"/>
                  </a:solidFill>
                </a:ln>
                <a:solidFill>
                  <a:schemeClr val="bg1"/>
                </a:solidFill>
                <a:effectLst>
                  <a:outerShdw blurRad="38100" dist="38100" dir="2700000" algn="tl">
                    <a:srgbClr val="000000">
                      <a:alpha val="43137"/>
                    </a:srgbClr>
                  </a:outerShdw>
                </a:effectLst>
                <a:latin typeface="Arial Black" pitchFamily="34" charset="0"/>
              </a:rPr>
              <a:t>Ephesians 2:8-10</a:t>
            </a:r>
            <a:endParaRPr lang="en-US" sz="2800" dirty="0">
              <a:ln>
                <a:solidFill>
                  <a:schemeClr val="tx1"/>
                </a:solidFill>
              </a:ln>
              <a:solidFill>
                <a:schemeClr val="bg1"/>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66"/>
                                        </p:tgtEl>
                                        <p:attrNameLst>
                                          <p:attrName>style.visibility</p:attrName>
                                        </p:attrNameLst>
                                      </p:cBhvr>
                                      <p:to>
                                        <p:strVal val="visible"/>
                                      </p:to>
                                    </p:set>
                                    <p:animEffect transition="in" filter="fade">
                                      <p:cBhvr>
                                        <p:cTn id="7" dur="1000"/>
                                        <p:tgtEl>
                                          <p:spTgt spid="1945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567"/>
                                        </p:tgtEl>
                                        <p:attrNameLst>
                                          <p:attrName>style.visibility</p:attrName>
                                        </p:attrNameLst>
                                      </p:cBhvr>
                                      <p:to>
                                        <p:strVal val="visible"/>
                                      </p:to>
                                    </p:set>
                                    <p:animEffect transition="in" filter="fade">
                                      <p:cBhvr>
                                        <p:cTn id="10" dur="1000"/>
                                        <p:tgtEl>
                                          <p:spTgt spid="194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7"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8706" name="Picture 2" descr="3crossesatsunset"/>
          <p:cNvPicPr>
            <a:picLocks noChangeAspect="1" noChangeArrowheads="1"/>
          </p:cNvPicPr>
          <p:nvPr/>
        </p:nvPicPr>
        <p:blipFill>
          <a:blip r:embed="rId3" cstate="print"/>
          <a:srcRect/>
          <a:stretch>
            <a:fillRect/>
          </a:stretch>
        </p:blipFill>
        <p:spPr bwMode="auto">
          <a:xfrm>
            <a:off x="-304800" y="-257848"/>
            <a:ext cx="9753600" cy="7315200"/>
          </a:xfrm>
          <a:prstGeom prst="rect">
            <a:avLst/>
          </a:prstGeom>
          <a:noFill/>
        </p:spPr>
      </p:pic>
      <p:sp>
        <p:nvSpPr>
          <p:cNvPr id="328707" name="Text Box 3"/>
          <p:cNvSpPr txBox="1">
            <a:spLocks noChangeArrowheads="1"/>
          </p:cNvSpPr>
          <p:nvPr/>
        </p:nvSpPr>
        <p:spPr bwMode="auto">
          <a:xfrm>
            <a:off x="3832225" y="228600"/>
            <a:ext cx="4930775" cy="5632311"/>
          </a:xfrm>
          <a:prstGeom prst="rect">
            <a:avLst/>
          </a:prstGeom>
          <a:noFill/>
          <a:ln w="15875">
            <a:noFill/>
            <a:miter lim="800000"/>
            <a:headEnd/>
            <a:tailEnd/>
          </a:ln>
          <a:effectLst/>
        </p:spPr>
        <p:txBody>
          <a:bodyPr>
            <a:spAutoFit/>
          </a:bodyPr>
          <a:lstStyle/>
          <a:p>
            <a:pPr algn="ctr">
              <a:spcBef>
                <a:spcPct val="50000"/>
              </a:spcBef>
            </a:pP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For God so loved the world, that he gave his only begotten Son, that whosoever </a:t>
            </a:r>
            <a:r>
              <a:rPr lang="en-US" sz="40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believeth</a:t>
            </a: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in him should not perish, but have everlasting life.</a:t>
            </a: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p>
        </p:txBody>
      </p:sp>
      <p:sp>
        <p:nvSpPr>
          <p:cNvPr id="328708" name="Rectangle 4"/>
          <p:cNvSpPr>
            <a:spLocks noChangeArrowheads="1"/>
          </p:cNvSpPr>
          <p:nvPr/>
        </p:nvSpPr>
        <p:spPr bwMode="auto">
          <a:xfrm>
            <a:off x="7086600" y="6858000"/>
            <a:ext cx="2362200" cy="228600"/>
          </a:xfrm>
          <a:prstGeom prst="rect">
            <a:avLst/>
          </a:prstGeom>
          <a:solidFill>
            <a:schemeClr val="tx1"/>
          </a:solidFill>
          <a:ln w="15875">
            <a:solidFill>
              <a:srgbClr val="000000"/>
            </a:solidFill>
            <a:miter lim="800000"/>
            <a:headEnd/>
            <a:tailEnd/>
          </a:ln>
          <a:effectLst/>
        </p:spPr>
        <p:txBody>
          <a:bodyPr wrap="none" anchor="ctr"/>
          <a:lstStyle/>
          <a:p>
            <a:endParaRPr lang="en-US" dirty="0">
              <a:latin typeface="Arial Black" pitchFamily="34" charset="0"/>
            </a:endParaRPr>
          </a:p>
        </p:txBody>
      </p:sp>
      <p:sp>
        <p:nvSpPr>
          <p:cNvPr id="328709" name="Text Box 5"/>
          <p:cNvSpPr txBox="1">
            <a:spLocks noChangeArrowheads="1"/>
          </p:cNvSpPr>
          <p:nvPr/>
        </p:nvSpPr>
        <p:spPr bwMode="auto">
          <a:xfrm>
            <a:off x="1143000" y="5849938"/>
            <a:ext cx="2362200" cy="1160462"/>
          </a:xfrm>
          <a:prstGeom prst="rect">
            <a:avLst/>
          </a:prstGeom>
          <a:noFill/>
          <a:ln w="15875">
            <a:noFill/>
            <a:miter lim="800000"/>
            <a:headEnd/>
            <a:tailEnd/>
          </a:ln>
          <a:effectLst>
            <a:outerShdw dist="35921" dir="2700000" algn="ctr" rotWithShape="0">
              <a:schemeClr val="tx1"/>
            </a:outerShdw>
          </a:effectLst>
        </p:spPr>
        <p:txBody>
          <a:bodyPr>
            <a:spAutoFit/>
          </a:bodyPr>
          <a:lstStyle/>
          <a:p>
            <a:pPr>
              <a:spcBef>
                <a:spcPct val="50000"/>
              </a:spcBef>
            </a:pPr>
            <a:r>
              <a:rPr lang="en-US" sz="2800" b="1" dirty="0">
                <a:solidFill>
                  <a:schemeClr val="bg1"/>
                </a:solidFill>
                <a:latin typeface="Arial Black" pitchFamily="34" charset="0"/>
              </a:rPr>
              <a:t>John 3:16</a:t>
            </a:r>
          </a:p>
          <a:p>
            <a:pPr>
              <a:spcBef>
                <a:spcPct val="50000"/>
              </a:spcBef>
            </a:pPr>
            <a:endParaRPr lang="en-US" sz="2800" dirty="0">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8707"/>
                                        </p:tgtEl>
                                        <p:attrNameLst>
                                          <p:attrName>style.visibility</p:attrName>
                                        </p:attrNameLst>
                                      </p:cBhvr>
                                      <p:to>
                                        <p:strVal val="visible"/>
                                      </p:to>
                                    </p:set>
                                    <p:animEffect transition="in" filter="fade">
                                      <p:cBhvr>
                                        <p:cTn id="7" dur="2000"/>
                                        <p:tgtEl>
                                          <p:spTgt spid="328707"/>
                                        </p:tgtEl>
                                      </p:cBhvr>
                                    </p:animEffect>
                                    <p:anim calcmode="lin" valueType="num">
                                      <p:cBhvr>
                                        <p:cTn id="8" dur="2000" fill="hold"/>
                                        <p:tgtEl>
                                          <p:spTgt spid="328707"/>
                                        </p:tgtEl>
                                        <p:attrNameLst>
                                          <p:attrName>ppt_x</p:attrName>
                                        </p:attrNameLst>
                                      </p:cBhvr>
                                      <p:tavLst>
                                        <p:tav tm="0">
                                          <p:val>
                                            <p:strVal val="#ppt_x"/>
                                          </p:val>
                                        </p:tav>
                                        <p:tav tm="100000">
                                          <p:val>
                                            <p:strVal val="#ppt_x"/>
                                          </p:val>
                                        </p:tav>
                                      </p:tavLst>
                                    </p:anim>
                                    <p:anim calcmode="lin" valueType="num">
                                      <p:cBhvr>
                                        <p:cTn id="9" dur="2000" fill="hold"/>
                                        <p:tgtEl>
                                          <p:spTgt spid="32870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0" presetClass="entr" presetSubtype="0" fill="hold" grpId="0" nodeType="afterEffect">
                                  <p:stCondLst>
                                    <p:cond delay="0"/>
                                  </p:stCondLst>
                                  <p:childTnLst>
                                    <p:set>
                                      <p:cBhvr>
                                        <p:cTn id="12" dur="1" fill="hold">
                                          <p:stCondLst>
                                            <p:cond delay="0"/>
                                          </p:stCondLst>
                                        </p:cTn>
                                        <p:tgtEl>
                                          <p:spTgt spid="328709"/>
                                        </p:tgtEl>
                                        <p:attrNameLst>
                                          <p:attrName>style.visibility</p:attrName>
                                        </p:attrNameLst>
                                      </p:cBhvr>
                                      <p:to>
                                        <p:strVal val="visible"/>
                                      </p:to>
                                    </p:set>
                                    <p:animEffect transition="in" filter="wedge">
                                      <p:cBhvr>
                                        <p:cTn id="13" dur="2000"/>
                                        <p:tgtEl>
                                          <p:spTgt spid="328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p:bldP spid="328709"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109571" name="Rectangle 3"/>
          <p:cNvSpPr>
            <a:spLocks noChangeArrowheads="1"/>
          </p:cNvSpPr>
          <p:nvPr/>
        </p:nvSpPr>
        <p:spPr bwMode="auto">
          <a:xfrm>
            <a:off x="-479425" y="1143000"/>
            <a:ext cx="10102850" cy="3724096"/>
          </a:xfrm>
          <a:prstGeom prst="rect">
            <a:avLst/>
          </a:prstGeom>
          <a:noFill/>
          <a:ln w="9525">
            <a:noFill/>
            <a:miter lim="800000"/>
            <a:headEnd/>
            <a:tailEnd/>
          </a:ln>
          <a:effectLst/>
        </p:spPr>
        <p:txBody>
          <a:bodyPr>
            <a:spAutoFit/>
          </a:bodyPr>
          <a:lstStyle/>
          <a:p>
            <a:pPr algn="ct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lift up thy voice </a:t>
            </a:r>
          </a:p>
          <a:p>
            <a:pPr algn="ct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with strength; </a:t>
            </a:r>
            <a:endParaRPr 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pPr algn="ctr"/>
            <a:r>
              <a:rPr 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lift it up, be not afraid; </a:t>
            </a:r>
          </a:p>
          <a:p>
            <a:pPr algn="ctr"/>
            <a:r>
              <a:rPr 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say </a:t>
            </a: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unto the cities of Judah,</a:t>
            </a: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p>
          <a:p>
            <a:pPr algn="ctr"/>
            <a:r>
              <a:rPr lang="en-US" sz="60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Behold your God!</a:t>
            </a:r>
          </a:p>
        </p:txBody>
      </p:sp>
      <p:sp>
        <p:nvSpPr>
          <p:cNvPr id="109572" name="Text Box 4"/>
          <p:cNvSpPr txBox="1">
            <a:spLocks noChangeArrowheads="1"/>
          </p:cNvSpPr>
          <p:nvPr/>
        </p:nvSpPr>
        <p:spPr bwMode="auto">
          <a:xfrm>
            <a:off x="1355725" y="5395913"/>
            <a:ext cx="2347117" cy="523220"/>
          </a:xfrm>
          <a:prstGeom prst="rect">
            <a:avLst/>
          </a:prstGeom>
          <a:noFill/>
          <a:ln w="9525">
            <a:noFill/>
            <a:miter lim="800000"/>
            <a:headEnd/>
            <a:tailEnd/>
          </a:ln>
          <a:effectLst/>
        </p:spPr>
        <p:txBody>
          <a:bodyPr wrap="non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Isaiah 40:9</a:t>
            </a:r>
          </a:p>
        </p:txBody>
      </p:sp>
    </p:spTree>
  </p:cSld>
  <p:clrMapOvr>
    <a:masterClrMapping/>
  </p:clrMapOvr>
  <p:transition spd="med">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defense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82275" name="Text Box 3"/>
          <p:cNvSpPr txBox="1">
            <a:spLocks noChangeArrowheads="1"/>
          </p:cNvSpPr>
          <p:nvPr/>
        </p:nvSpPr>
        <p:spPr bwMode="auto">
          <a:xfrm>
            <a:off x="279400" y="241300"/>
            <a:ext cx="8458200" cy="5940088"/>
          </a:xfrm>
          <a:prstGeom prst="rect">
            <a:avLst/>
          </a:prstGeom>
          <a:noFill/>
          <a:ln w="9525">
            <a:noFill/>
            <a:miter lim="800000"/>
            <a:headEnd/>
            <a:tailEnd/>
          </a:ln>
          <a:effectLst/>
        </p:spPr>
        <p:txBody>
          <a:bodyPr>
            <a:spAutoFit/>
          </a:bodyPr>
          <a:lstStyle/>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For Information and</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Seminars contact:</a:t>
            </a:r>
          </a:p>
          <a:p>
            <a:pPr algn="ctr" eaLnBrk="0" hangingPunct="0"/>
            <a:r>
              <a:rPr lang="en-US" sz="48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Alpha Omega Institute</a:t>
            </a:r>
            <a:endPar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endParaRP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P.O. Box 4343</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Grand Junction, CO</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81502</a:t>
            </a:r>
          </a:p>
          <a:p>
            <a:pPr algn="ctr" eaLnBrk="0" hangingPunct="0"/>
            <a:r>
              <a:rPr lang="en-US" sz="48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(970) 523-9943</a:t>
            </a:r>
          </a:p>
          <a:p>
            <a:pPr algn="ctr" eaLnBrk="0" hangingPunct="0"/>
            <a:r>
              <a:rPr lang="en-US" sz="44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www.discovercreation.org</a:t>
            </a:r>
          </a:p>
        </p:txBody>
      </p:sp>
    </p:spTree>
  </p:cSld>
  <p:clrMapOvr>
    <a:masterClrMapping/>
  </p:clrMapOvr>
  <p:transition spd="med">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4" name="Picture 2" descr="defense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82275" name="Text Box 3"/>
          <p:cNvSpPr txBox="1">
            <a:spLocks noChangeArrowheads="1"/>
          </p:cNvSpPr>
          <p:nvPr/>
        </p:nvSpPr>
        <p:spPr bwMode="auto">
          <a:xfrm>
            <a:off x="338350" y="241300"/>
            <a:ext cx="8458200" cy="1508105"/>
          </a:xfrm>
          <a:prstGeom prst="rect">
            <a:avLst/>
          </a:prstGeom>
          <a:noFill/>
          <a:ln w="9525">
            <a:noFill/>
            <a:miter lim="800000"/>
            <a:headEnd/>
            <a:tailEnd/>
          </a:ln>
          <a:effectLst/>
        </p:spPr>
        <p:txBody>
          <a:bodyPr>
            <a:spAutoFit/>
          </a:bodyPr>
          <a:lstStyle/>
          <a:p>
            <a:pPr algn="ctr" eaLnBrk="0" hangingPunct="0"/>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Alpha </a:t>
            </a:r>
            <a:r>
              <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Omega Institute</a:t>
            </a:r>
            <a:endParaRPr lang="en-US" sz="4800" b="1" dirty="0">
              <a:ln>
                <a:solidFill>
                  <a:sysClr val="windowText" lastClr="000000"/>
                </a:solidFill>
              </a:ln>
              <a:solidFill>
                <a:srgbClr val="00FFFF"/>
              </a:solidFill>
              <a:effectLst>
                <a:outerShdw blurRad="38100" dist="38100" dir="2700000" algn="tl">
                  <a:srgbClr val="000000">
                    <a:alpha val="43137"/>
                  </a:srgbClr>
                </a:outerShdw>
              </a:effectLst>
              <a:latin typeface="Arial Black" pitchFamily="34" charset="0"/>
            </a:endParaRPr>
          </a:p>
          <a:p>
            <a:pPr algn="ctr" eaLnBrk="0" hangingPunct="0"/>
            <a:r>
              <a:rPr lang="en-US" sz="4400" b="1" dirty="0" smtClean="0">
                <a:ln>
                  <a:solidFill>
                    <a:sysClr val="windowText" lastClr="000000"/>
                  </a:solidFill>
                </a:ln>
                <a:effectLst>
                  <a:outerShdw blurRad="38100" dist="38100" dir="2700000" algn="tl">
                    <a:srgbClr val="000000">
                      <a:alpha val="43137"/>
                    </a:srgbClr>
                  </a:outerShdw>
                </a:effectLst>
                <a:latin typeface="Arial Black" pitchFamily="34" charset="0"/>
              </a:rPr>
              <a:t>www.discovercreation.org</a:t>
            </a:r>
            <a:endParaRPr lang="en-US" sz="4400" b="1" dirty="0">
              <a:ln>
                <a:solidFill>
                  <a:sysClr val="windowText" lastClr="000000"/>
                </a:solidFill>
              </a:ln>
              <a:effectLst>
                <a:outerShdw blurRad="38100" dist="38100" dir="2700000" algn="tl">
                  <a:srgbClr val="000000">
                    <a:alpha val="43137"/>
                  </a:srgbClr>
                </a:outerShdw>
              </a:effectLst>
              <a:latin typeface="Arial Black" pitchFamily="34" charset="0"/>
            </a:endParaRPr>
          </a:p>
        </p:txBody>
      </p:sp>
      <p:sp>
        <p:nvSpPr>
          <p:cNvPr id="4" name="TextBox 3"/>
          <p:cNvSpPr txBox="1"/>
          <p:nvPr/>
        </p:nvSpPr>
        <p:spPr>
          <a:xfrm>
            <a:off x="654690" y="2240707"/>
            <a:ext cx="7863840" cy="3108543"/>
          </a:xfrm>
          <a:prstGeom prst="rect">
            <a:avLst/>
          </a:prstGeom>
          <a:noFill/>
        </p:spPr>
        <p:txBody>
          <a:bodyPr wrap="none" rtlCol="0">
            <a:spAutoFit/>
          </a:bodyPr>
          <a:lstStyle/>
          <a:p>
            <a:pPr algn="ctr"/>
            <a:r>
              <a:rPr lang="en-US" sz="2800" dirty="0" smtClean="0">
                <a:ln>
                  <a:solidFill>
                    <a:sysClr val="windowText" lastClr="000000"/>
                  </a:solidFill>
                </a:ln>
                <a:solidFill>
                  <a:srgbClr val="FFFF00"/>
                </a:solidFill>
                <a:latin typeface="Arial Black" pitchFamily="34" charset="0"/>
              </a:rPr>
              <a:t>If you have enjoyed this program there </a:t>
            </a:r>
          </a:p>
          <a:p>
            <a:pPr algn="ctr"/>
            <a:r>
              <a:rPr lang="en-US" sz="2800" dirty="0" smtClean="0">
                <a:ln>
                  <a:solidFill>
                    <a:sysClr val="windowText" lastClr="000000"/>
                  </a:solidFill>
                </a:ln>
                <a:solidFill>
                  <a:srgbClr val="FFFF00"/>
                </a:solidFill>
                <a:latin typeface="Arial Black" pitchFamily="34" charset="0"/>
              </a:rPr>
              <a:t>are 2 ways you can Help us </a:t>
            </a:r>
          </a:p>
          <a:p>
            <a:pPr algn="ctr"/>
            <a:r>
              <a:rPr lang="en-US" sz="2800" dirty="0" smtClean="0">
                <a:ln>
                  <a:solidFill>
                    <a:sysClr val="windowText" lastClr="000000"/>
                  </a:solidFill>
                </a:ln>
                <a:solidFill>
                  <a:srgbClr val="FFFF00"/>
                </a:solidFill>
                <a:latin typeface="Arial Black" pitchFamily="34" charset="0"/>
              </a:rPr>
              <a:t>to continue spreading the truth </a:t>
            </a:r>
          </a:p>
          <a:p>
            <a:pPr algn="ctr"/>
            <a:r>
              <a:rPr lang="en-US" sz="2800" dirty="0" smtClean="0">
                <a:ln>
                  <a:solidFill>
                    <a:sysClr val="windowText" lastClr="000000"/>
                  </a:solidFill>
                </a:ln>
                <a:solidFill>
                  <a:srgbClr val="FFFF00"/>
                </a:solidFill>
                <a:latin typeface="Arial Black" pitchFamily="34" charset="0"/>
              </a:rPr>
              <a:t>of Creation and Salvation:</a:t>
            </a:r>
          </a:p>
          <a:p>
            <a:pPr marL="342900" indent="-342900">
              <a:buFont typeface="+mj-lt"/>
              <a:buAutoNum type="arabicPeriod"/>
            </a:pPr>
            <a:r>
              <a:rPr lang="en-US" sz="2800" dirty="0" smtClean="0">
                <a:ln>
                  <a:solidFill>
                    <a:sysClr val="windowText" lastClr="000000"/>
                  </a:solidFill>
                </a:ln>
                <a:latin typeface="Arial Black" pitchFamily="34" charset="0"/>
              </a:rPr>
              <a:t>  Prayer</a:t>
            </a:r>
          </a:p>
          <a:p>
            <a:pPr marL="342900" indent="-342900">
              <a:buFont typeface="+mj-lt"/>
              <a:buAutoNum type="arabicPeriod"/>
            </a:pPr>
            <a:r>
              <a:rPr lang="en-US" sz="2800" dirty="0" smtClean="0">
                <a:ln>
                  <a:solidFill>
                    <a:sysClr val="windowText" lastClr="000000"/>
                  </a:solidFill>
                </a:ln>
                <a:latin typeface="Arial Black" pitchFamily="34" charset="0"/>
              </a:rPr>
              <a:t>  Financial Support</a:t>
            </a:r>
          </a:p>
          <a:p>
            <a:pPr marL="342900" indent="-342900"/>
            <a:endParaRPr lang="en-US" sz="2800" dirty="0">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15714" name="Picture 2" descr="Fibonacci"/>
          <p:cNvPicPr>
            <a:picLocks noChangeAspect="1" noChangeArrowheads="1"/>
          </p:cNvPicPr>
          <p:nvPr/>
        </p:nvPicPr>
        <p:blipFill>
          <a:blip r:embed="rId3" cstate="print"/>
          <a:srcRect/>
          <a:stretch>
            <a:fillRect/>
          </a:stretch>
        </p:blipFill>
        <p:spPr bwMode="auto">
          <a:xfrm>
            <a:off x="-76200" y="0"/>
            <a:ext cx="5181600" cy="4030663"/>
          </a:xfrm>
          <a:prstGeom prst="rect">
            <a:avLst/>
          </a:prstGeom>
          <a:noFill/>
        </p:spPr>
      </p:pic>
      <p:sp>
        <p:nvSpPr>
          <p:cNvPr id="115715" name="Text Box 3"/>
          <p:cNvSpPr txBox="1">
            <a:spLocks noChangeArrowheads="1"/>
          </p:cNvSpPr>
          <p:nvPr/>
        </p:nvSpPr>
        <p:spPr bwMode="auto">
          <a:xfrm>
            <a:off x="4441849" y="808038"/>
            <a:ext cx="4911532" cy="28352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r>
              <a:rPr lang="en-US" sz="3200" b="1" dirty="0">
                <a:solidFill>
                  <a:srgbClr val="FFFF00"/>
                </a:solidFill>
                <a:latin typeface="Arial Black" pitchFamily="34" charset="0"/>
              </a:rPr>
              <a:t>mathematician</a:t>
            </a:r>
          </a:p>
          <a:p>
            <a:pPr algn="ctr"/>
            <a:r>
              <a:rPr lang="en-US" sz="3200" b="1" dirty="0">
                <a:solidFill>
                  <a:srgbClr val="FFFF00"/>
                </a:solidFill>
                <a:latin typeface="Arial Black" pitchFamily="34" charset="0"/>
              </a:rPr>
              <a:t>LEONARDO </a:t>
            </a:r>
          </a:p>
          <a:p>
            <a:pPr algn="ctr"/>
            <a:r>
              <a:rPr lang="en-US" sz="3200" b="1" dirty="0">
                <a:solidFill>
                  <a:srgbClr val="FFFF00"/>
                </a:solidFill>
                <a:latin typeface="Arial Black" pitchFamily="34" charset="0"/>
              </a:rPr>
              <a:t>FIBONACCI</a:t>
            </a:r>
          </a:p>
          <a:p>
            <a:pPr algn="ctr"/>
            <a:r>
              <a:rPr lang="en-US" sz="2800" b="1" dirty="0">
                <a:solidFill>
                  <a:srgbClr val="FFFF00"/>
                </a:solidFill>
                <a:latin typeface="Arial Black" pitchFamily="34" charset="0"/>
              </a:rPr>
              <a:t>(later known as</a:t>
            </a:r>
          </a:p>
          <a:p>
            <a:pPr algn="ctr"/>
            <a:r>
              <a:rPr lang="en-US" sz="2800" b="1" dirty="0">
                <a:solidFill>
                  <a:srgbClr val="FFFF00"/>
                </a:solidFill>
                <a:latin typeface="Arial Black" pitchFamily="34" charset="0"/>
              </a:rPr>
              <a:t>LEONARDO </a:t>
            </a:r>
          </a:p>
          <a:p>
            <a:pPr algn="ctr"/>
            <a:r>
              <a:rPr lang="en-US" sz="2800" b="1" dirty="0">
                <a:solidFill>
                  <a:srgbClr val="FFFF00"/>
                </a:solidFill>
                <a:latin typeface="Arial Black" pitchFamily="34" charset="0"/>
              </a:rPr>
              <a:t>PISANO)</a:t>
            </a:r>
          </a:p>
        </p:txBody>
      </p:sp>
      <p:sp>
        <p:nvSpPr>
          <p:cNvPr id="115716" name="Text Box 4"/>
          <p:cNvSpPr txBox="1">
            <a:spLocks noChangeArrowheads="1"/>
          </p:cNvSpPr>
          <p:nvPr/>
        </p:nvSpPr>
        <p:spPr bwMode="auto">
          <a:xfrm>
            <a:off x="1022015" y="4584700"/>
            <a:ext cx="7055522" cy="156966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r>
              <a:rPr lang="en-US" sz="3200" dirty="0">
                <a:solidFill>
                  <a:srgbClr val="FFFF00"/>
                </a:solidFill>
                <a:latin typeface="Arial Black" pitchFamily="34" charset="0"/>
              </a:rPr>
              <a:t>At beginning of 13</a:t>
            </a:r>
            <a:r>
              <a:rPr lang="en-US" sz="3200" baseline="30000" dirty="0">
                <a:solidFill>
                  <a:srgbClr val="FFFF00"/>
                </a:solidFill>
                <a:latin typeface="Arial Black" pitchFamily="34" charset="0"/>
              </a:rPr>
              <a:t>th</a:t>
            </a:r>
            <a:r>
              <a:rPr lang="en-US" sz="3200" dirty="0">
                <a:solidFill>
                  <a:srgbClr val="FFFF00"/>
                </a:solidFill>
                <a:latin typeface="Arial Black" pitchFamily="34" charset="0"/>
              </a:rPr>
              <a:t> century</a:t>
            </a:r>
          </a:p>
          <a:p>
            <a:pPr algn="ctr"/>
            <a:r>
              <a:rPr lang="en-US" sz="3200" dirty="0">
                <a:solidFill>
                  <a:srgbClr val="FFFF00"/>
                </a:solidFill>
                <a:latin typeface="Arial Black" pitchFamily="34" charset="0"/>
              </a:rPr>
              <a:t>was asked by a member of the</a:t>
            </a:r>
          </a:p>
          <a:p>
            <a:pPr algn="ctr"/>
            <a:r>
              <a:rPr lang="en-US" sz="3200" dirty="0">
                <a:solidFill>
                  <a:srgbClr val="FFFF00"/>
                </a:solidFill>
                <a:latin typeface="Arial Black" pitchFamily="34" charset="0"/>
              </a:rPr>
              <a:t>royal family:</a:t>
            </a:r>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background gras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400388" name="Picture 4" descr="two bunnies cropped red"/>
          <p:cNvPicPr>
            <a:picLocks noChangeAspect="1" noChangeArrowheads="1"/>
          </p:cNvPicPr>
          <p:nvPr/>
        </p:nvPicPr>
        <p:blipFill>
          <a:blip r:embed="rId4" cstate="print">
            <a:clrChange>
              <a:clrFrom>
                <a:srgbClr val="FB0707"/>
              </a:clrFrom>
              <a:clrTo>
                <a:srgbClr val="FB0707">
                  <a:alpha val="0"/>
                </a:srgbClr>
              </a:clrTo>
            </a:clrChange>
          </a:blip>
          <a:srcRect/>
          <a:stretch>
            <a:fillRect/>
          </a:stretch>
        </p:blipFill>
        <p:spPr bwMode="auto">
          <a:xfrm>
            <a:off x="3746500" y="2814638"/>
            <a:ext cx="5219700" cy="3992562"/>
          </a:xfrm>
          <a:prstGeom prst="rect">
            <a:avLst/>
          </a:prstGeom>
          <a:noFill/>
        </p:spPr>
      </p:pic>
      <p:sp>
        <p:nvSpPr>
          <p:cNvPr id="400387" name="Text Box 3"/>
          <p:cNvSpPr txBox="1">
            <a:spLocks noChangeArrowheads="1"/>
          </p:cNvSpPr>
          <p:nvPr/>
        </p:nvSpPr>
        <p:spPr bwMode="auto">
          <a:xfrm>
            <a:off x="457200" y="352425"/>
            <a:ext cx="8229600" cy="4401205"/>
          </a:xfrm>
          <a:prstGeom prst="rect">
            <a:avLst/>
          </a:prstGeom>
          <a:noFill/>
          <a:ln w="9525">
            <a:noFill/>
            <a:miter lim="800000"/>
            <a:headEnd/>
            <a:tailEnd/>
          </a:ln>
          <a:effectLst/>
        </p:spPr>
        <p:txBody>
          <a:bodyPr>
            <a:spAutoFit/>
          </a:bodyPr>
          <a:lstStyle/>
          <a:p>
            <a:pPr>
              <a:spcBef>
                <a:spcPct val="50000"/>
              </a:spcBef>
            </a:pP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Let’s suppose a man puts two newborn baby rabbits, one male and one female, into a large enclosure. If these particular kinds of rabbit can only have babies when they reach the age of two months, and the babies are always a single </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pair, one male </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and </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one female</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how many </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rabbits will </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be in </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enclosure </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in one                                           year’s time?</a:t>
            </a:r>
          </a:p>
        </p:txBody>
      </p:sp>
      <p:pic>
        <p:nvPicPr>
          <p:cNvPr id="400389" name="Picture 5" descr="pink_easter_egg_big_girl_b copy"/>
          <p:cNvPicPr>
            <a:picLocks noChangeAspect="1" noChangeArrowheads="1"/>
          </p:cNvPicPr>
          <p:nvPr/>
        </p:nvPicPr>
        <p:blipFill>
          <a:blip r:embed="rId5" cstate="print">
            <a:clrChange>
              <a:clrFrom>
                <a:srgbClr val="0BBF04"/>
              </a:clrFrom>
              <a:clrTo>
                <a:srgbClr val="0BBF04">
                  <a:alpha val="0"/>
                </a:srgbClr>
              </a:clrTo>
            </a:clrChange>
          </a:blip>
          <a:srcRect/>
          <a:stretch>
            <a:fillRect/>
          </a:stretch>
        </p:blipFill>
        <p:spPr bwMode="auto">
          <a:xfrm>
            <a:off x="6748463" y="4284663"/>
            <a:ext cx="1057275" cy="76835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26" name="Picture 26" descr="background gras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84008" name="Picture 8" descr="rabbit copy"/>
          <p:cNvPicPr>
            <a:picLocks noChangeAspect="1" noChangeArrowheads="1"/>
          </p:cNvPicPr>
          <p:nvPr/>
        </p:nvPicPr>
        <p:blipFill>
          <a:blip r:embed="rId4" cstate="print">
            <a:clrChange>
              <a:clrFrom>
                <a:srgbClr val="066917"/>
              </a:clrFrom>
              <a:clrTo>
                <a:srgbClr val="066917">
                  <a:alpha val="0"/>
                </a:srgbClr>
              </a:clrTo>
            </a:clrChange>
          </a:blip>
          <a:srcRect/>
          <a:stretch>
            <a:fillRect/>
          </a:stretch>
        </p:blipFill>
        <p:spPr bwMode="auto">
          <a:xfrm>
            <a:off x="78654" y="1062038"/>
            <a:ext cx="8789987" cy="4732337"/>
          </a:xfrm>
          <a:prstGeom prst="rect">
            <a:avLst/>
          </a:prstGeom>
          <a:noFill/>
        </p:spPr>
      </p:pic>
      <p:sp>
        <p:nvSpPr>
          <p:cNvPr id="384009" name="Text Box 9"/>
          <p:cNvSpPr txBox="1">
            <a:spLocks noChangeArrowheads="1"/>
          </p:cNvSpPr>
          <p:nvPr/>
        </p:nvSpPr>
        <p:spPr bwMode="auto">
          <a:xfrm>
            <a:off x="209548" y="346075"/>
            <a:ext cx="1827744"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3200" dirty="0">
                <a:solidFill>
                  <a:srgbClr val="FFFF00"/>
                </a:solidFill>
                <a:latin typeface="Arial Black" pitchFamily="34" charset="0"/>
              </a:rPr>
              <a:t>Months</a:t>
            </a:r>
          </a:p>
        </p:txBody>
      </p:sp>
      <p:sp>
        <p:nvSpPr>
          <p:cNvPr id="384010" name="Text Box 10"/>
          <p:cNvSpPr txBox="1">
            <a:spLocks noChangeArrowheads="1"/>
          </p:cNvSpPr>
          <p:nvPr/>
        </p:nvSpPr>
        <p:spPr bwMode="auto">
          <a:xfrm>
            <a:off x="6933887" y="320675"/>
            <a:ext cx="1898277" cy="1077218"/>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3200" dirty="0">
                <a:solidFill>
                  <a:srgbClr val="FFFF00"/>
                </a:solidFill>
                <a:latin typeface="Arial Black" pitchFamily="34" charset="0"/>
              </a:rPr>
              <a:t>Pairs of</a:t>
            </a:r>
          </a:p>
          <a:p>
            <a:r>
              <a:rPr lang="en-US" sz="3200" dirty="0">
                <a:solidFill>
                  <a:srgbClr val="FFFF00"/>
                </a:solidFill>
                <a:latin typeface="Arial Black" pitchFamily="34" charset="0"/>
              </a:rPr>
              <a:t>Rabbits</a:t>
            </a:r>
          </a:p>
        </p:txBody>
      </p:sp>
      <p:sp>
        <p:nvSpPr>
          <p:cNvPr id="384015" name="Text Box 15"/>
          <p:cNvSpPr txBox="1">
            <a:spLocks noChangeArrowheads="1"/>
          </p:cNvSpPr>
          <p:nvPr/>
        </p:nvSpPr>
        <p:spPr bwMode="auto">
          <a:xfrm>
            <a:off x="8489276" y="1665288"/>
            <a:ext cx="3683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1</a:t>
            </a:r>
          </a:p>
        </p:txBody>
      </p:sp>
      <p:sp>
        <p:nvSpPr>
          <p:cNvPr id="384016" name="Text Box 16"/>
          <p:cNvSpPr txBox="1">
            <a:spLocks noChangeArrowheads="1"/>
          </p:cNvSpPr>
          <p:nvPr/>
        </p:nvSpPr>
        <p:spPr bwMode="auto">
          <a:xfrm>
            <a:off x="171210" y="5029200"/>
            <a:ext cx="3683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5</a:t>
            </a:r>
          </a:p>
        </p:txBody>
      </p:sp>
      <p:sp>
        <p:nvSpPr>
          <p:cNvPr id="384017" name="Text Box 17"/>
          <p:cNvSpPr txBox="1">
            <a:spLocks noChangeArrowheads="1"/>
          </p:cNvSpPr>
          <p:nvPr/>
        </p:nvSpPr>
        <p:spPr bwMode="auto">
          <a:xfrm>
            <a:off x="171210" y="4177891"/>
            <a:ext cx="368300" cy="59254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pPr>
            <a:r>
              <a:rPr lang="en-US" sz="3200" b="1" dirty="0">
                <a:solidFill>
                  <a:srgbClr val="FFFF00"/>
                </a:solidFill>
                <a:latin typeface="Arial Black" pitchFamily="34" charset="0"/>
              </a:rPr>
              <a:t>4</a:t>
            </a:r>
          </a:p>
        </p:txBody>
      </p:sp>
      <p:sp>
        <p:nvSpPr>
          <p:cNvPr id="384019" name="Text Box 19"/>
          <p:cNvSpPr txBox="1">
            <a:spLocks noChangeArrowheads="1"/>
          </p:cNvSpPr>
          <p:nvPr/>
        </p:nvSpPr>
        <p:spPr bwMode="auto">
          <a:xfrm>
            <a:off x="193868" y="1638300"/>
            <a:ext cx="3683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1</a:t>
            </a:r>
          </a:p>
        </p:txBody>
      </p:sp>
      <p:sp>
        <p:nvSpPr>
          <p:cNvPr id="384020" name="Text Box 20"/>
          <p:cNvSpPr txBox="1">
            <a:spLocks noChangeArrowheads="1"/>
          </p:cNvSpPr>
          <p:nvPr/>
        </p:nvSpPr>
        <p:spPr bwMode="auto">
          <a:xfrm>
            <a:off x="171210" y="3327400"/>
            <a:ext cx="3683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3</a:t>
            </a:r>
          </a:p>
        </p:txBody>
      </p:sp>
      <p:sp>
        <p:nvSpPr>
          <p:cNvPr id="384021" name="Text Box 21"/>
          <p:cNvSpPr txBox="1">
            <a:spLocks noChangeArrowheads="1"/>
          </p:cNvSpPr>
          <p:nvPr/>
        </p:nvSpPr>
        <p:spPr bwMode="auto">
          <a:xfrm>
            <a:off x="171210" y="2463800"/>
            <a:ext cx="3683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2</a:t>
            </a:r>
          </a:p>
        </p:txBody>
      </p:sp>
      <p:sp>
        <p:nvSpPr>
          <p:cNvPr id="384022" name="Text Box 22"/>
          <p:cNvSpPr txBox="1">
            <a:spLocks noChangeArrowheads="1"/>
          </p:cNvSpPr>
          <p:nvPr/>
        </p:nvSpPr>
        <p:spPr bwMode="auto">
          <a:xfrm>
            <a:off x="8546883" y="2465388"/>
            <a:ext cx="3683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1</a:t>
            </a:r>
          </a:p>
        </p:txBody>
      </p:sp>
      <p:sp>
        <p:nvSpPr>
          <p:cNvPr id="384023" name="Text Box 23"/>
          <p:cNvSpPr txBox="1">
            <a:spLocks noChangeArrowheads="1"/>
          </p:cNvSpPr>
          <p:nvPr/>
        </p:nvSpPr>
        <p:spPr bwMode="auto">
          <a:xfrm>
            <a:off x="8546883" y="3316288"/>
            <a:ext cx="3683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2</a:t>
            </a:r>
          </a:p>
        </p:txBody>
      </p:sp>
      <p:sp>
        <p:nvSpPr>
          <p:cNvPr id="384024" name="Text Box 24"/>
          <p:cNvSpPr txBox="1">
            <a:spLocks noChangeArrowheads="1"/>
          </p:cNvSpPr>
          <p:nvPr/>
        </p:nvSpPr>
        <p:spPr bwMode="auto">
          <a:xfrm>
            <a:off x="8546883" y="4192588"/>
            <a:ext cx="3683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3</a:t>
            </a:r>
          </a:p>
        </p:txBody>
      </p:sp>
      <p:sp>
        <p:nvSpPr>
          <p:cNvPr id="384025" name="Text Box 25"/>
          <p:cNvSpPr txBox="1">
            <a:spLocks noChangeArrowheads="1"/>
          </p:cNvSpPr>
          <p:nvPr/>
        </p:nvSpPr>
        <p:spPr bwMode="auto">
          <a:xfrm>
            <a:off x="8546883" y="4992688"/>
            <a:ext cx="3683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3200" b="1" dirty="0">
                <a:solidFill>
                  <a:srgbClr val="FFFF00"/>
                </a:solidFill>
                <a:latin typeface="Arial Black" pitchFamily="34" charset="0"/>
              </a:rPr>
              <a:t>5</a:t>
            </a:r>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5574" name="Picture 6" descr="11"/>
          <p:cNvPicPr>
            <a:picLocks noChangeAspect="1" noChangeArrowheads="1"/>
          </p:cNvPicPr>
          <p:nvPr/>
        </p:nvPicPr>
        <p:blipFill>
          <a:blip r:embed="rId3" cstate="print"/>
          <a:srcRect/>
          <a:stretch>
            <a:fillRect/>
          </a:stretch>
        </p:blipFill>
        <p:spPr bwMode="auto">
          <a:xfrm>
            <a:off x="0" y="0"/>
            <a:ext cx="10515600" cy="7010400"/>
          </a:xfrm>
          <a:prstGeom prst="rect">
            <a:avLst/>
          </a:prstGeom>
          <a:noFill/>
        </p:spPr>
      </p:pic>
      <p:sp>
        <p:nvSpPr>
          <p:cNvPr id="365575" name="Text Box 7"/>
          <p:cNvSpPr txBox="1">
            <a:spLocks noChangeArrowheads="1"/>
          </p:cNvSpPr>
          <p:nvPr/>
        </p:nvSpPr>
        <p:spPr bwMode="auto">
          <a:xfrm rot="-2142197">
            <a:off x="-1243013" y="2203450"/>
            <a:ext cx="12422188" cy="1433513"/>
          </a:xfrm>
          <a:prstGeom prst="rect">
            <a:avLst/>
          </a:prstGeom>
          <a:noFill/>
          <a:ln w="9525">
            <a:noFill/>
            <a:miter lim="800000"/>
            <a:headEnd/>
            <a:tailEnd/>
          </a:ln>
          <a:effectLst/>
        </p:spPr>
        <p:txBody>
          <a:bodyPr>
            <a:spAutoFit/>
          </a:bodyPr>
          <a:lstStyle/>
          <a:p>
            <a:pPr>
              <a:spcBef>
                <a:spcPct val="50000"/>
              </a:spcBef>
            </a:pP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0</a:t>
            </a: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a:t>
            </a: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a:t>
            </a: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a:t>
            </a:r>
            <a:r>
              <a:rPr lang="en-US" sz="4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a:t>
            </a: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5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a:t>
            </a:r>
            <a:r>
              <a:rPr lang="en-US" sz="6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6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13</a:t>
            </a:r>
            <a:r>
              <a:rPr lang="en-US" sz="6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6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21</a:t>
            </a:r>
            <a:r>
              <a:rPr lang="en-US" sz="7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7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34</a:t>
            </a:r>
            <a:r>
              <a:rPr lang="en-US" sz="8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r>
              <a:rPr lang="en-US" sz="1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8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55</a:t>
            </a:r>
            <a:r>
              <a:rPr lang="en-US" sz="8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t>
            </a:r>
          </a:p>
        </p:txBody>
      </p:sp>
      <p:sp>
        <p:nvSpPr>
          <p:cNvPr id="365577" name="Text Box 9"/>
          <p:cNvSpPr txBox="1">
            <a:spLocks noChangeArrowheads="1"/>
          </p:cNvSpPr>
          <p:nvPr/>
        </p:nvSpPr>
        <p:spPr bwMode="auto">
          <a:xfrm>
            <a:off x="193868" y="1870243"/>
            <a:ext cx="5029200" cy="579438"/>
          </a:xfrm>
          <a:prstGeom prst="rect">
            <a:avLst/>
          </a:prstGeom>
          <a:noFill/>
          <a:ln w="9525">
            <a:noFill/>
            <a:miter lim="800000"/>
            <a:headEnd/>
            <a:tailEnd/>
          </a:ln>
          <a:effectLst/>
        </p:spPr>
        <p:txBody>
          <a:bodyPr>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(Fibonacci Sequence)</a:t>
            </a:r>
          </a:p>
        </p:txBody>
      </p:sp>
      <p:sp>
        <p:nvSpPr>
          <p:cNvPr id="365578" name="Text Box 10"/>
          <p:cNvSpPr txBox="1">
            <a:spLocks noChangeArrowheads="1"/>
          </p:cNvSpPr>
          <p:nvPr/>
        </p:nvSpPr>
        <p:spPr bwMode="auto">
          <a:xfrm>
            <a:off x="457200" y="228600"/>
            <a:ext cx="6400800"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FIBONACCI NUMBERS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5578"/>
                                        </p:tgtEl>
                                        <p:attrNameLst>
                                          <p:attrName>style.visibility</p:attrName>
                                        </p:attrNameLst>
                                      </p:cBhvr>
                                      <p:to>
                                        <p:strVal val="visible"/>
                                      </p:to>
                                    </p:set>
                                    <p:animEffect transition="in" filter="fade">
                                      <p:cBhvr>
                                        <p:cTn id="7" dur="2000"/>
                                        <p:tgtEl>
                                          <p:spTgt spid="365578"/>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65575"/>
                                        </p:tgtEl>
                                        <p:attrNameLst>
                                          <p:attrName>style.visibility</p:attrName>
                                        </p:attrNameLst>
                                      </p:cBhvr>
                                      <p:to>
                                        <p:strVal val="visible"/>
                                      </p:to>
                                    </p:set>
                                    <p:animEffect transition="in" filter="fade">
                                      <p:cBhvr>
                                        <p:cTn id="11" dur="1000"/>
                                        <p:tgtEl>
                                          <p:spTgt spid="365575"/>
                                        </p:tgtEl>
                                      </p:cBhvr>
                                    </p:animEffect>
                                    <p:anim calcmode="lin" valueType="num">
                                      <p:cBhvr>
                                        <p:cTn id="12" dur="1000" fill="hold"/>
                                        <p:tgtEl>
                                          <p:spTgt spid="365575"/>
                                        </p:tgtEl>
                                        <p:attrNameLst>
                                          <p:attrName>ppt_x</p:attrName>
                                        </p:attrNameLst>
                                      </p:cBhvr>
                                      <p:tavLst>
                                        <p:tav tm="0">
                                          <p:val>
                                            <p:strVal val="#ppt_x-.1"/>
                                          </p:val>
                                        </p:tav>
                                        <p:tav tm="100000">
                                          <p:val>
                                            <p:strVal val="#ppt_x"/>
                                          </p:val>
                                        </p:tav>
                                      </p:tavLst>
                                    </p:anim>
                                    <p:anim calcmode="lin" valueType="num">
                                      <p:cBhvr>
                                        <p:cTn id="13" dur="1000" fill="hold"/>
                                        <p:tgtEl>
                                          <p:spTgt spid="365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5" grpId="0"/>
      <p:bldP spid="36557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7633" name="Picture 17" descr="11"/>
          <p:cNvPicPr>
            <a:picLocks noChangeAspect="1" noChangeArrowheads="1"/>
          </p:cNvPicPr>
          <p:nvPr/>
        </p:nvPicPr>
        <p:blipFill>
          <a:blip r:embed="rId3" cstate="print"/>
          <a:srcRect/>
          <a:stretch>
            <a:fillRect/>
          </a:stretch>
        </p:blipFill>
        <p:spPr bwMode="auto">
          <a:xfrm>
            <a:off x="0" y="0"/>
            <a:ext cx="10515600" cy="7010400"/>
          </a:xfrm>
          <a:prstGeom prst="rect">
            <a:avLst/>
          </a:prstGeom>
          <a:noFill/>
        </p:spPr>
      </p:pic>
      <p:sp>
        <p:nvSpPr>
          <p:cNvPr id="367619" name="Text Box 3"/>
          <p:cNvSpPr txBox="1">
            <a:spLocks noChangeArrowheads="1"/>
          </p:cNvSpPr>
          <p:nvPr/>
        </p:nvSpPr>
        <p:spPr bwMode="auto">
          <a:xfrm>
            <a:off x="136261" y="228600"/>
            <a:ext cx="27432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0+1=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1</a:t>
            </a:r>
          </a:p>
        </p:txBody>
      </p:sp>
      <p:sp>
        <p:nvSpPr>
          <p:cNvPr id="367620" name="Text Box 4"/>
          <p:cNvSpPr txBox="1">
            <a:spLocks noChangeArrowheads="1"/>
          </p:cNvSpPr>
          <p:nvPr/>
        </p:nvSpPr>
        <p:spPr bwMode="auto">
          <a:xfrm>
            <a:off x="331018" y="1182327"/>
            <a:ext cx="27432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1+1</a:t>
            </a: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0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2</a:t>
            </a:r>
          </a:p>
        </p:txBody>
      </p:sp>
      <p:sp>
        <p:nvSpPr>
          <p:cNvPr id="367621" name="Text Box 5"/>
          <p:cNvSpPr txBox="1">
            <a:spLocks noChangeArrowheads="1"/>
          </p:cNvSpPr>
          <p:nvPr/>
        </p:nvSpPr>
        <p:spPr bwMode="auto">
          <a:xfrm>
            <a:off x="481903" y="2161646"/>
            <a:ext cx="2534251"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1+2 </a:t>
            </a:r>
            <a:r>
              <a:rPr lang="en-US" sz="4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400" b="1" dirty="0" smtClean="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3</a:t>
            </a:r>
            <a:endPar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endParaRPr>
          </a:p>
        </p:txBody>
      </p:sp>
      <p:sp>
        <p:nvSpPr>
          <p:cNvPr id="367622" name="Text Box 6"/>
          <p:cNvSpPr txBox="1">
            <a:spLocks noChangeArrowheads="1"/>
          </p:cNvSpPr>
          <p:nvPr/>
        </p:nvSpPr>
        <p:spPr bwMode="auto">
          <a:xfrm>
            <a:off x="2555755" y="203008"/>
            <a:ext cx="3657600"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13+21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34</a:t>
            </a:r>
          </a:p>
        </p:txBody>
      </p:sp>
      <p:sp>
        <p:nvSpPr>
          <p:cNvPr id="367623" name="Text Box 7"/>
          <p:cNvSpPr txBox="1">
            <a:spLocks noChangeArrowheads="1"/>
          </p:cNvSpPr>
          <p:nvPr/>
        </p:nvSpPr>
        <p:spPr bwMode="auto">
          <a:xfrm>
            <a:off x="2959004" y="1124720"/>
            <a:ext cx="3916506"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21+34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55</a:t>
            </a:r>
          </a:p>
        </p:txBody>
      </p:sp>
      <p:sp>
        <p:nvSpPr>
          <p:cNvPr id="367624" name="Text Box 8"/>
          <p:cNvSpPr txBox="1">
            <a:spLocks noChangeArrowheads="1"/>
          </p:cNvSpPr>
          <p:nvPr/>
        </p:nvSpPr>
        <p:spPr bwMode="auto">
          <a:xfrm>
            <a:off x="3247039" y="2104039"/>
            <a:ext cx="4031985"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34+55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89</a:t>
            </a:r>
          </a:p>
        </p:txBody>
      </p:sp>
      <p:sp>
        <p:nvSpPr>
          <p:cNvPr id="367625" name="Text Box 9"/>
          <p:cNvSpPr txBox="1">
            <a:spLocks noChangeArrowheads="1"/>
          </p:cNvSpPr>
          <p:nvPr/>
        </p:nvSpPr>
        <p:spPr bwMode="auto">
          <a:xfrm>
            <a:off x="3535074" y="3062808"/>
            <a:ext cx="4204613"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55+89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144</a:t>
            </a:r>
          </a:p>
        </p:txBody>
      </p:sp>
      <p:sp>
        <p:nvSpPr>
          <p:cNvPr id="367626" name="Text Box 10"/>
          <p:cNvSpPr txBox="1">
            <a:spLocks noChangeArrowheads="1"/>
          </p:cNvSpPr>
          <p:nvPr/>
        </p:nvSpPr>
        <p:spPr bwMode="auto">
          <a:xfrm>
            <a:off x="3880716" y="4005070"/>
            <a:ext cx="4424362"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89+144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233</a:t>
            </a:r>
          </a:p>
        </p:txBody>
      </p:sp>
      <p:sp>
        <p:nvSpPr>
          <p:cNvPr id="367627" name="Text Box 11"/>
          <p:cNvSpPr txBox="1">
            <a:spLocks noChangeArrowheads="1"/>
          </p:cNvSpPr>
          <p:nvPr/>
        </p:nvSpPr>
        <p:spPr bwMode="auto">
          <a:xfrm>
            <a:off x="4168727" y="4963839"/>
            <a:ext cx="5184654"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144+233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377</a:t>
            </a:r>
          </a:p>
        </p:txBody>
      </p:sp>
      <p:sp>
        <p:nvSpPr>
          <p:cNvPr id="367628" name="Text Box 12"/>
          <p:cNvSpPr txBox="1">
            <a:spLocks noChangeArrowheads="1"/>
          </p:cNvSpPr>
          <p:nvPr/>
        </p:nvSpPr>
        <p:spPr bwMode="auto">
          <a:xfrm>
            <a:off x="827545" y="3083358"/>
            <a:ext cx="2476452"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2+3 </a:t>
            </a:r>
            <a:r>
              <a:rPr lang="en-US" sz="4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4400" b="1" dirty="0" smtClean="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5</a:t>
            </a:r>
            <a:endPar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endParaRPr>
          </a:p>
        </p:txBody>
      </p:sp>
      <p:sp>
        <p:nvSpPr>
          <p:cNvPr id="367629" name="Text Box 13"/>
          <p:cNvSpPr txBox="1">
            <a:spLocks noChangeArrowheads="1"/>
          </p:cNvSpPr>
          <p:nvPr/>
        </p:nvSpPr>
        <p:spPr bwMode="auto">
          <a:xfrm>
            <a:off x="1000366" y="4005070"/>
            <a:ext cx="2534997"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3+5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8</a:t>
            </a:r>
          </a:p>
        </p:txBody>
      </p:sp>
      <p:sp>
        <p:nvSpPr>
          <p:cNvPr id="367630" name="Text Box 14"/>
          <p:cNvSpPr txBox="1">
            <a:spLocks noChangeArrowheads="1"/>
          </p:cNvSpPr>
          <p:nvPr/>
        </p:nvSpPr>
        <p:spPr bwMode="auto">
          <a:xfrm>
            <a:off x="1173187" y="4984389"/>
            <a:ext cx="3319510"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5+8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13</a:t>
            </a:r>
          </a:p>
        </p:txBody>
      </p:sp>
      <p:sp>
        <p:nvSpPr>
          <p:cNvPr id="367631" name="Text Box 15"/>
          <p:cNvSpPr txBox="1">
            <a:spLocks noChangeArrowheads="1"/>
          </p:cNvSpPr>
          <p:nvPr/>
        </p:nvSpPr>
        <p:spPr bwMode="auto">
          <a:xfrm>
            <a:off x="1346008" y="5906101"/>
            <a:ext cx="3514797"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8+13 = </a:t>
            </a:r>
            <a:r>
              <a:rPr lang="en-US" sz="4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21</a:t>
            </a:r>
          </a:p>
        </p:txBody>
      </p:sp>
      <p:sp>
        <p:nvSpPr>
          <p:cNvPr id="367632" name="Text Box 16"/>
          <p:cNvSpPr txBox="1">
            <a:spLocks noChangeArrowheads="1"/>
          </p:cNvSpPr>
          <p:nvPr/>
        </p:nvSpPr>
        <p:spPr bwMode="auto">
          <a:xfrm>
            <a:off x="6242603" y="5892992"/>
            <a:ext cx="22860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ETC.</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Effect transition="in" filter="fade">
                                      <p:cBhvr>
                                        <p:cTn id="7" dur="1000"/>
                                        <p:tgtEl>
                                          <p:spTgt spid="36761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7620">
                                            <p:txEl>
                                              <p:pRg st="0" end="0"/>
                                            </p:txEl>
                                          </p:spTgt>
                                        </p:tgtEl>
                                        <p:attrNameLst>
                                          <p:attrName>style.visibility</p:attrName>
                                        </p:attrNameLst>
                                      </p:cBhvr>
                                      <p:to>
                                        <p:strVal val="visible"/>
                                      </p:to>
                                    </p:set>
                                    <p:animEffect transition="in" filter="fade">
                                      <p:cBhvr>
                                        <p:cTn id="11" dur="1000"/>
                                        <p:tgtEl>
                                          <p:spTgt spid="367620">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67621"/>
                                        </p:tgtEl>
                                        <p:attrNameLst>
                                          <p:attrName>style.visibility</p:attrName>
                                        </p:attrNameLst>
                                      </p:cBhvr>
                                      <p:to>
                                        <p:strVal val="visible"/>
                                      </p:to>
                                    </p:set>
                                    <p:animEffect transition="in" filter="fade">
                                      <p:cBhvr>
                                        <p:cTn id="15" dur="1000"/>
                                        <p:tgtEl>
                                          <p:spTgt spid="36762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67628">
                                            <p:txEl>
                                              <p:pRg st="0" end="0"/>
                                            </p:txEl>
                                          </p:spTgt>
                                        </p:tgtEl>
                                        <p:attrNameLst>
                                          <p:attrName>style.visibility</p:attrName>
                                        </p:attrNameLst>
                                      </p:cBhvr>
                                      <p:to>
                                        <p:strVal val="visible"/>
                                      </p:to>
                                    </p:set>
                                    <p:animEffect transition="in" filter="fade">
                                      <p:cBhvr>
                                        <p:cTn id="19" dur="1000"/>
                                        <p:tgtEl>
                                          <p:spTgt spid="367628">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67629">
                                            <p:txEl>
                                              <p:pRg st="0" end="0"/>
                                            </p:txEl>
                                          </p:spTgt>
                                        </p:tgtEl>
                                        <p:attrNameLst>
                                          <p:attrName>style.visibility</p:attrName>
                                        </p:attrNameLst>
                                      </p:cBhvr>
                                      <p:to>
                                        <p:strVal val="visible"/>
                                      </p:to>
                                    </p:set>
                                    <p:animEffect transition="in" filter="fade">
                                      <p:cBhvr>
                                        <p:cTn id="22" dur="1000"/>
                                        <p:tgtEl>
                                          <p:spTgt spid="367629">
                                            <p:txEl>
                                              <p:pRg st="0" end="0"/>
                                            </p:txEl>
                                          </p:spTgt>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367630"/>
                                        </p:tgtEl>
                                        <p:attrNameLst>
                                          <p:attrName>style.visibility</p:attrName>
                                        </p:attrNameLst>
                                      </p:cBhvr>
                                      <p:to>
                                        <p:strVal val="visible"/>
                                      </p:to>
                                    </p:set>
                                    <p:animEffect transition="in" filter="fade">
                                      <p:cBhvr>
                                        <p:cTn id="26" dur="1000"/>
                                        <p:tgtEl>
                                          <p:spTgt spid="367630"/>
                                        </p:tgtEl>
                                      </p:cBhvr>
                                    </p:animEffect>
                                  </p:childTnLst>
                                </p:cTn>
                              </p:par>
                              <p:par>
                                <p:cTn id="27" presetID="10" presetClass="entr" presetSubtype="0" fill="hold" nodeType="withEffect">
                                  <p:stCondLst>
                                    <p:cond delay="0"/>
                                  </p:stCondLst>
                                  <p:childTnLst>
                                    <p:set>
                                      <p:cBhvr>
                                        <p:cTn id="28" dur="1" fill="hold">
                                          <p:stCondLst>
                                            <p:cond delay="0"/>
                                          </p:stCondLst>
                                        </p:cTn>
                                        <p:tgtEl>
                                          <p:spTgt spid="367631">
                                            <p:txEl>
                                              <p:pRg st="0" end="0"/>
                                            </p:txEl>
                                          </p:spTgt>
                                        </p:tgtEl>
                                        <p:attrNameLst>
                                          <p:attrName>style.visibility</p:attrName>
                                        </p:attrNameLst>
                                      </p:cBhvr>
                                      <p:to>
                                        <p:strVal val="visible"/>
                                      </p:to>
                                    </p:set>
                                    <p:animEffect transition="in" filter="fade">
                                      <p:cBhvr>
                                        <p:cTn id="29" dur="1000"/>
                                        <p:tgtEl>
                                          <p:spTgt spid="367631">
                                            <p:txEl>
                                              <p:pRg st="0" end="0"/>
                                            </p:txEl>
                                          </p:spTgt>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367622"/>
                                        </p:tgtEl>
                                        <p:attrNameLst>
                                          <p:attrName>style.visibility</p:attrName>
                                        </p:attrNameLst>
                                      </p:cBhvr>
                                      <p:to>
                                        <p:strVal val="visible"/>
                                      </p:to>
                                    </p:set>
                                    <p:animEffect transition="in" filter="fade">
                                      <p:cBhvr>
                                        <p:cTn id="33" dur="1000"/>
                                        <p:tgtEl>
                                          <p:spTgt spid="367622"/>
                                        </p:tgtEl>
                                      </p:cBhvr>
                                    </p:animEffect>
                                  </p:childTnLst>
                                </p:cTn>
                              </p:par>
                              <p:par>
                                <p:cTn id="34" presetID="10" presetClass="entr" presetSubtype="0" fill="hold" nodeType="withEffect">
                                  <p:stCondLst>
                                    <p:cond delay="0"/>
                                  </p:stCondLst>
                                  <p:childTnLst>
                                    <p:set>
                                      <p:cBhvr>
                                        <p:cTn id="35" dur="1" fill="hold">
                                          <p:stCondLst>
                                            <p:cond delay="0"/>
                                          </p:stCondLst>
                                        </p:cTn>
                                        <p:tgtEl>
                                          <p:spTgt spid="367623">
                                            <p:txEl>
                                              <p:pRg st="0" end="0"/>
                                            </p:txEl>
                                          </p:spTgt>
                                        </p:tgtEl>
                                        <p:attrNameLst>
                                          <p:attrName>style.visibility</p:attrName>
                                        </p:attrNameLst>
                                      </p:cBhvr>
                                      <p:to>
                                        <p:strVal val="visible"/>
                                      </p:to>
                                    </p:set>
                                    <p:animEffect transition="in" filter="fade">
                                      <p:cBhvr>
                                        <p:cTn id="36" dur="1000"/>
                                        <p:tgtEl>
                                          <p:spTgt spid="36762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67624">
                                            <p:txEl>
                                              <p:pRg st="0" end="0"/>
                                            </p:txEl>
                                          </p:spTgt>
                                        </p:tgtEl>
                                        <p:attrNameLst>
                                          <p:attrName>style.visibility</p:attrName>
                                        </p:attrNameLst>
                                      </p:cBhvr>
                                      <p:to>
                                        <p:strVal val="visible"/>
                                      </p:to>
                                    </p:set>
                                    <p:animEffect transition="in" filter="fade">
                                      <p:cBhvr>
                                        <p:cTn id="39" dur="1000"/>
                                        <p:tgtEl>
                                          <p:spTgt spid="367624">
                                            <p:txEl>
                                              <p:pRg st="0" end="0"/>
                                            </p:txEl>
                                          </p:spTgt>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367625">
                                            <p:txEl>
                                              <p:pRg st="0" end="0"/>
                                            </p:txEl>
                                          </p:spTgt>
                                        </p:tgtEl>
                                        <p:attrNameLst>
                                          <p:attrName>style.visibility</p:attrName>
                                        </p:attrNameLst>
                                      </p:cBhvr>
                                      <p:to>
                                        <p:strVal val="visible"/>
                                      </p:to>
                                    </p:set>
                                    <p:animEffect transition="in" filter="fade">
                                      <p:cBhvr>
                                        <p:cTn id="43" dur="1000"/>
                                        <p:tgtEl>
                                          <p:spTgt spid="367625">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67626">
                                            <p:txEl>
                                              <p:pRg st="0" end="0"/>
                                            </p:txEl>
                                          </p:spTgt>
                                        </p:tgtEl>
                                        <p:attrNameLst>
                                          <p:attrName>style.visibility</p:attrName>
                                        </p:attrNameLst>
                                      </p:cBhvr>
                                      <p:to>
                                        <p:strVal val="visible"/>
                                      </p:to>
                                    </p:set>
                                    <p:animEffect transition="in" filter="fade">
                                      <p:cBhvr>
                                        <p:cTn id="46" dur="1000"/>
                                        <p:tgtEl>
                                          <p:spTgt spid="367626">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67627">
                                            <p:txEl>
                                              <p:pRg st="0" end="0"/>
                                            </p:txEl>
                                          </p:spTgt>
                                        </p:tgtEl>
                                        <p:attrNameLst>
                                          <p:attrName>style.visibility</p:attrName>
                                        </p:attrNameLst>
                                      </p:cBhvr>
                                      <p:to>
                                        <p:strVal val="visible"/>
                                      </p:to>
                                    </p:set>
                                    <p:animEffect transition="in" filter="fade">
                                      <p:cBhvr>
                                        <p:cTn id="49" dur="1000"/>
                                        <p:tgtEl>
                                          <p:spTgt spid="367627">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67632">
                                            <p:txEl>
                                              <p:pRg st="0" end="0"/>
                                            </p:txEl>
                                          </p:spTgt>
                                        </p:tgtEl>
                                        <p:attrNameLst>
                                          <p:attrName>style.visibility</p:attrName>
                                        </p:attrNameLst>
                                      </p:cBhvr>
                                      <p:to>
                                        <p:strVal val="visible"/>
                                      </p:to>
                                    </p:set>
                                    <p:animEffect transition="in" filter="fade">
                                      <p:cBhvr>
                                        <p:cTn id="52" dur="1000"/>
                                        <p:tgtEl>
                                          <p:spTgt spid="3676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p:bldP spid="367622" grpId="0"/>
      <p:bldP spid="3676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351234" name="Picture 2" descr="so-what-54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7088" y="639763"/>
            <a:ext cx="7488237" cy="5578475"/>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fade">
                                      <p:cBhvr>
                                        <p:cTn id="7" dur="30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25954" name="Picture 2" descr="kirlian-fingerprints"/>
          <p:cNvPicPr>
            <a:picLocks noChangeAspect="1" noChangeArrowheads="1"/>
          </p:cNvPicPr>
          <p:nvPr/>
        </p:nvPicPr>
        <p:blipFill>
          <a:blip r:embed="rId3" cstate="print"/>
          <a:srcRect/>
          <a:stretch>
            <a:fillRect/>
          </a:stretch>
        </p:blipFill>
        <p:spPr bwMode="auto">
          <a:xfrm>
            <a:off x="152400" y="1606550"/>
            <a:ext cx="8763000" cy="5327650"/>
          </a:xfrm>
          <a:prstGeom prst="rect">
            <a:avLst/>
          </a:prstGeom>
          <a:noFill/>
        </p:spPr>
      </p:pic>
      <p:sp>
        <p:nvSpPr>
          <p:cNvPr id="125955" name="Text Box 3"/>
          <p:cNvSpPr txBox="1">
            <a:spLocks noChangeArrowheads="1"/>
          </p:cNvSpPr>
          <p:nvPr/>
        </p:nvSpPr>
        <p:spPr bwMode="auto">
          <a:xfrm>
            <a:off x="1295400" y="476250"/>
            <a:ext cx="6553200" cy="5570756"/>
          </a:xfrm>
          <a:prstGeom prst="rect">
            <a:avLst/>
          </a:prstGeom>
          <a:noFill/>
          <a:ln w="15875">
            <a:noFill/>
            <a:miter lim="800000"/>
            <a:headEnd/>
            <a:tailEnd/>
          </a:ln>
          <a:effectLst/>
        </p:spPr>
        <p:txBody>
          <a:bodyPr>
            <a:spAutoFit/>
          </a:bodyPr>
          <a:lstStyle/>
          <a:p>
            <a:pPr algn="ctr">
              <a:spcBef>
                <a:spcPct val="50000"/>
              </a:spcBef>
            </a:pP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I believe that </a:t>
            </a:r>
          </a:p>
          <a:p>
            <a:pPr algn="ctr">
              <a:spcBef>
                <a:spcPct val="50000"/>
              </a:spcBef>
            </a:pP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Fibonacci numbers</a:t>
            </a:r>
          </a:p>
          <a:p>
            <a:pPr algn="ctr">
              <a:spcBef>
                <a:spcPct val="50000"/>
              </a:spcBef>
            </a:pP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are  a</a:t>
            </a:r>
          </a:p>
          <a:p>
            <a:pPr algn="ctr">
              <a:spcBef>
                <a:spcPct val="50000"/>
              </a:spcBef>
            </a:pPr>
            <a:r>
              <a:rPr lang="en-US" sz="6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FINGERPRINT </a:t>
            </a:r>
          </a:p>
          <a:p>
            <a:pPr algn="ctr">
              <a:spcBef>
                <a:spcPct val="50000"/>
              </a:spcBef>
            </a:pPr>
            <a:r>
              <a:rPr lang="en-US" sz="6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OF GOD</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fade">
                                      <p:cBhvr>
                                        <p:cTn id="7" dur="10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488556" name="Picture 108" descr="Bee%20Hives"/>
          <p:cNvPicPr>
            <a:picLocks noChangeAspect="1" noChangeArrowheads="1"/>
          </p:cNvPicPr>
          <p:nvPr/>
        </p:nvPicPr>
        <p:blipFill>
          <a:blip r:embed="rId3" cstate="print">
            <a:lum bright="-20000" contrast="30000"/>
          </a:blip>
          <a:srcRect/>
          <a:stretch>
            <a:fillRect/>
          </a:stretch>
        </p:blipFill>
        <p:spPr bwMode="auto">
          <a:xfrm>
            <a:off x="-228600" y="0"/>
            <a:ext cx="10561638" cy="7008813"/>
          </a:xfrm>
          <a:prstGeom prst="rect">
            <a:avLst/>
          </a:prstGeom>
          <a:noFill/>
          <a:ln w="9525">
            <a:noFill/>
            <a:miter lim="800000"/>
            <a:headEnd/>
            <a:tailEnd/>
          </a:ln>
        </p:spPr>
      </p:pic>
      <p:pic>
        <p:nvPicPr>
          <p:cNvPr id="488463" name="Picture 15" descr="female bee copy"/>
          <p:cNvPicPr>
            <a:picLocks noChangeAspect="1" noChangeArrowheads="1"/>
          </p:cNvPicPr>
          <p:nvPr/>
        </p:nvPicPr>
        <p:blipFill>
          <a:blip r:embed="rId4" cstate="print"/>
          <a:srcRect/>
          <a:stretch>
            <a:fillRect/>
          </a:stretch>
        </p:blipFill>
        <p:spPr bwMode="auto">
          <a:xfrm>
            <a:off x="6796088" y="2430463"/>
            <a:ext cx="547687" cy="495300"/>
          </a:xfrm>
          <a:prstGeom prst="rect">
            <a:avLst/>
          </a:prstGeom>
          <a:noFill/>
        </p:spPr>
      </p:pic>
      <p:pic>
        <p:nvPicPr>
          <p:cNvPr id="488465" name="Picture 17" descr="female bee copy"/>
          <p:cNvPicPr>
            <a:picLocks noChangeAspect="1" noChangeArrowheads="1"/>
          </p:cNvPicPr>
          <p:nvPr/>
        </p:nvPicPr>
        <p:blipFill>
          <a:blip r:embed="rId4" cstate="print"/>
          <a:srcRect/>
          <a:stretch>
            <a:fillRect/>
          </a:stretch>
        </p:blipFill>
        <p:spPr bwMode="auto">
          <a:xfrm>
            <a:off x="6767513" y="3414713"/>
            <a:ext cx="547687" cy="495300"/>
          </a:xfrm>
          <a:prstGeom prst="rect">
            <a:avLst/>
          </a:prstGeom>
          <a:noFill/>
        </p:spPr>
      </p:pic>
      <p:pic>
        <p:nvPicPr>
          <p:cNvPr id="488470" name="Picture 22" descr="male bee copy"/>
          <p:cNvPicPr>
            <a:picLocks noChangeAspect="1" noChangeArrowheads="1"/>
          </p:cNvPicPr>
          <p:nvPr/>
        </p:nvPicPr>
        <p:blipFill>
          <a:blip r:embed="rId5" cstate="print"/>
          <a:srcRect/>
          <a:stretch>
            <a:fillRect/>
          </a:stretch>
        </p:blipFill>
        <p:spPr bwMode="auto">
          <a:xfrm>
            <a:off x="6911975" y="4230688"/>
            <a:ext cx="365125" cy="333375"/>
          </a:xfrm>
          <a:prstGeom prst="rect">
            <a:avLst/>
          </a:prstGeom>
          <a:noFill/>
        </p:spPr>
      </p:pic>
      <p:sp>
        <p:nvSpPr>
          <p:cNvPr id="488477" name="Line 29"/>
          <p:cNvSpPr>
            <a:spLocks noChangeShapeType="1"/>
          </p:cNvSpPr>
          <p:nvPr/>
        </p:nvSpPr>
        <p:spPr bwMode="auto">
          <a:xfrm flipH="1">
            <a:off x="1182688" y="3429000"/>
            <a:ext cx="723900"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78" name="Line 30"/>
          <p:cNvSpPr>
            <a:spLocks noChangeShapeType="1"/>
          </p:cNvSpPr>
          <p:nvPr/>
        </p:nvSpPr>
        <p:spPr bwMode="auto">
          <a:xfrm flipH="1">
            <a:off x="2632075" y="1470025"/>
            <a:ext cx="38100" cy="3533775"/>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0" name="Line 32"/>
          <p:cNvSpPr>
            <a:spLocks noChangeShapeType="1"/>
          </p:cNvSpPr>
          <p:nvPr/>
        </p:nvSpPr>
        <p:spPr bwMode="auto">
          <a:xfrm flipH="1">
            <a:off x="3754438" y="1052513"/>
            <a:ext cx="14287" cy="1927225"/>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2" name="Line 34"/>
          <p:cNvSpPr>
            <a:spLocks noChangeShapeType="1"/>
          </p:cNvSpPr>
          <p:nvPr/>
        </p:nvSpPr>
        <p:spPr bwMode="auto">
          <a:xfrm flipH="1" flipV="1">
            <a:off x="3205163" y="4989513"/>
            <a:ext cx="965200"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3" name="Line 35"/>
          <p:cNvSpPr>
            <a:spLocks noChangeShapeType="1"/>
          </p:cNvSpPr>
          <p:nvPr/>
        </p:nvSpPr>
        <p:spPr bwMode="auto">
          <a:xfrm flipH="1" flipV="1">
            <a:off x="4572000" y="996950"/>
            <a:ext cx="10699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4" name="Line 36"/>
          <p:cNvSpPr>
            <a:spLocks noChangeShapeType="1"/>
          </p:cNvSpPr>
          <p:nvPr/>
        </p:nvSpPr>
        <p:spPr bwMode="auto">
          <a:xfrm flipH="1">
            <a:off x="5026025" y="4465638"/>
            <a:ext cx="12700" cy="1677987"/>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5" name="Line 37"/>
          <p:cNvSpPr>
            <a:spLocks noChangeShapeType="1"/>
          </p:cNvSpPr>
          <p:nvPr/>
        </p:nvSpPr>
        <p:spPr bwMode="auto">
          <a:xfrm flipV="1">
            <a:off x="4994275" y="2336800"/>
            <a:ext cx="0" cy="1382713"/>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6" name="Line 38"/>
          <p:cNvSpPr>
            <a:spLocks noChangeShapeType="1"/>
          </p:cNvSpPr>
          <p:nvPr/>
        </p:nvSpPr>
        <p:spPr bwMode="auto">
          <a:xfrm flipH="1">
            <a:off x="4960938" y="2317750"/>
            <a:ext cx="55721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7" name="Line 39"/>
          <p:cNvSpPr>
            <a:spLocks noChangeShapeType="1"/>
          </p:cNvSpPr>
          <p:nvPr/>
        </p:nvSpPr>
        <p:spPr bwMode="auto">
          <a:xfrm flipH="1">
            <a:off x="4970463" y="3702050"/>
            <a:ext cx="649287"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8" name="Line 40"/>
          <p:cNvSpPr>
            <a:spLocks noChangeShapeType="1"/>
          </p:cNvSpPr>
          <p:nvPr/>
        </p:nvSpPr>
        <p:spPr bwMode="auto">
          <a:xfrm flipH="1">
            <a:off x="4378325" y="2919413"/>
            <a:ext cx="587375" cy="1587"/>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89" name="Line 41"/>
          <p:cNvSpPr>
            <a:spLocks noChangeShapeType="1"/>
          </p:cNvSpPr>
          <p:nvPr/>
        </p:nvSpPr>
        <p:spPr bwMode="auto">
          <a:xfrm flipH="1">
            <a:off x="3752850" y="2965450"/>
            <a:ext cx="322263"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90" name="Line 42"/>
          <p:cNvSpPr>
            <a:spLocks noChangeShapeType="1"/>
          </p:cNvSpPr>
          <p:nvPr/>
        </p:nvSpPr>
        <p:spPr bwMode="auto">
          <a:xfrm flipH="1" flipV="1">
            <a:off x="3759200" y="1065213"/>
            <a:ext cx="784225" cy="14287"/>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92" name="Line 44"/>
          <p:cNvSpPr>
            <a:spLocks noChangeShapeType="1"/>
          </p:cNvSpPr>
          <p:nvPr/>
        </p:nvSpPr>
        <p:spPr bwMode="auto">
          <a:xfrm>
            <a:off x="2601913" y="5003800"/>
            <a:ext cx="42862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93" name="Line 45"/>
          <p:cNvSpPr>
            <a:spLocks noChangeShapeType="1"/>
          </p:cNvSpPr>
          <p:nvPr/>
        </p:nvSpPr>
        <p:spPr bwMode="auto">
          <a:xfrm flipH="1" flipV="1">
            <a:off x="5010150" y="6121400"/>
            <a:ext cx="547688" cy="1588"/>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94" name="Line 46"/>
          <p:cNvSpPr>
            <a:spLocks noChangeShapeType="1"/>
          </p:cNvSpPr>
          <p:nvPr/>
        </p:nvSpPr>
        <p:spPr bwMode="auto">
          <a:xfrm flipH="1">
            <a:off x="5021263" y="4494213"/>
            <a:ext cx="59531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pic>
        <p:nvPicPr>
          <p:cNvPr id="488496" name="Picture 48" descr="male bee copy"/>
          <p:cNvPicPr>
            <a:picLocks noChangeAspect="1" noChangeArrowheads="1"/>
          </p:cNvPicPr>
          <p:nvPr/>
        </p:nvPicPr>
        <p:blipFill>
          <a:blip r:embed="rId5" cstate="print"/>
          <a:srcRect/>
          <a:stretch>
            <a:fillRect/>
          </a:stretch>
        </p:blipFill>
        <p:spPr bwMode="auto">
          <a:xfrm>
            <a:off x="5451475" y="3514725"/>
            <a:ext cx="365125" cy="333375"/>
          </a:xfrm>
          <a:prstGeom prst="rect">
            <a:avLst/>
          </a:prstGeom>
          <a:noFill/>
        </p:spPr>
      </p:pic>
      <p:pic>
        <p:nvPicPr>
          <p:cNvPr id="488497" name="Picture 49" descr="male bee copy"/>
          <p:cNvPicPr>
            <a:picLocks noChangeAspect="1" noChangeArrowheads="1"/>
          </p:cNvPicPr>
          <p:nvPr/>
        </p:nvPicPr>
        <p:blipFill>
          <a:blip r:embed="rId5" cstate="print"/>
          <a:srcRect/>
          <a:stretch>
            <a:fillRect/>
          </a:stretch>
        </p:blipFill>
        <p:spPr bwMode="auto">
          <a:xfrm>
            <a:off x="4206875" y="885825"/>
            <a:ext cx="365125" cy="333375"/>
          </a:xfrm>
          <a:prstGeom prst="rect">
            <a:avLst/>
          </a:prstGeom>
          <a:noFill/>
        </p:spPr>
      </p:pic>
      <p:sp>
        <p:nvSpPr>
          <p:cNvPr id="488498" name="Line 50"/>
          <p:cNvSpPr>
            <a:spLocks noChangeShapeType="1"/>
          </p:cNvSpPr>
          <p:nvPr/>
        </p:nvSpPr>
        <p:spPr bwMode="auto">
          <a:xfrm flipH="1">
            <a:off x="4395788" y="5003800"/>
            <a:ext cx="638175" cy="1588"/>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499" name="Line 51"/>
          <p:cNvSpPr>
            <a:spLocks noChangeShapeType="1"/>
          </p:cNvSpPr>
          <p:nvPr/>
        </p:nvSpPr>
        <p:spPr bwMode="auto">
          <a:xfrm flipV="1">
            <a:off x="6361113" y="4337050"/>
            <a:ext cx="14287" cy="922338"/>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0" name="Line 52"/>
          <p:cNvSpPr>
            <a:spLocks noChangeShapeType="1"/>
          </p:cNvSpPr>
          <p:nvPr/>
        </p:nvSpPr>
        <p:spPr bwMode="auto">
          <a:xfrm>
            <a:off x="6370638" y="654050"/>
            <a:ext cx="0" cy="690563"/>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1" name="Line 53"/>
          <p:cNvSpPr>
            <a:spLocks noChangeShapeType="1"/>
          </p:cNvSpPr>
          <p:nvPr/>
        </p:nvSpPr>
        <p:spPr bwMode="auto">
          <a:xfrm flipH="1">
            <a:off x="6365875" y="1957388"/>
            <a:ext cx="14288" cy="74930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2" name="Line 54"/>
          <p:cNvSpPr>
            <a:spLocks noChangeShapeType="1"/>
          </p:cNvSpPr>
          <p:nvPr/>
        </p:nvSpPr>
        <p:spPr bwMode="auto">
          <a:xfrm flipV="1">
            <a:off x="5851525" y="990600"/>
            <a:ext cx="533400"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4" name="Line 56"/>
          <p:cNvSpPr>
            <a:spLocks noChangeShapeType="1"/>
          </p:cNvSpPr>
          <p:nvPr/>
        </p:nvSpPr>
        <p:spPr bwMode="auto">
          <a:xfrm flipH="1">
            <a:off x="6376988" y="677863"/>
            <a:ext cx="50006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6" name="Line 58"/>
          <p:cNvSpPr>
            <a:spLocks noChangeShapeType="1"/>
          </p:cNvSpPr>
          <p:nvPr/>
        </p:nvSpPr>
        <p:spPr bwMode="auto">
          <a:xfrm flipH="1">
            <a:off x="6359525" y="1955800"/>
            <a:ext cx="566738"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7" name="Line 59"/>
          <p:cNvSpPr>
            <a:spLocks noChangeShapeType="1"/>
          </p:cNvSpPr>
          <p:nvPr/>
        </p:nvSpPr>
        <p:spPr bwMode="auto">
          <a:xfrm flipH="1">
            <a:off x="6375400" y="2679700"/>
            <a:ext cx="393700"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8" name="Line 60"/>
          <p:cNvSpPr>
            <a:spLocks noChangeShapeType="1"/>
          </p:cNvSpPr>
          <p:nvPr/>
        </p:nvSpPr>
        <p:spPr bwMode="auto">
          <a:xfrm flipH="1">
            <a:off x="6376988" y="1343025"/>
            <a:ext cx="4222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09" name="Line 61"/>
          <p:cNvSpPr>
            <a:spLocks noChangeShapeType="1"/>
          </p:cNvSpPr>
          <p:nvPr/>
        </p:nvSpPr>
        <p:spPr bwMode="auto">
          <a:xfrm flipH="1">
            <a:off x="5854700" y="3678238"/>
            <a:ext cx="896938"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0" name="Line 62"/>
          <p:cNvSpPr>
            <a:spLocks noChangeShapeType="1"/>
          </p:cNvSpPr>
          <p:nvPr/>
        </p:nvSpPr>
        <p:spPr bwMode="auto">
          <a:xfrm flipH="1">
            <a:off x="6067425" y="4491038"/>
            <a:ext cx="301625" cy="1587"/>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1" name="Line 63"/>
          <p:cNvSpPr>
            <a:spLocks noChangeShapeType="1"/>
          </p:cNvSpPr>
          <p:nvPr/>
        </p:nvSpPr>
        <p:spPr bwMode="auto">
          <a:xfrm flipH="1">
            <a:off x="6376988" y="4352925"/>
            <a:ext cx="503237" cy="14288"/>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2" name="Line 64"/>
          <p:cNvSpPr>
            <a:spLocks noChangeShapeType="1"/>
          </p:cNvSpPr>
          <p:nvPr/>
        </p:nvSpPr>
        <p:spPr bwMode="auto">
          <a:xfrm flipH="1">
            <a:off x="6332538" y="5248275"/>
            <a:ext cx="4222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3" name="Line 65"/>
          <p:cNvSpPr>
            <a:spLocks noChangeShapeType="1"/>
          </p:cNvSpPr>
          <p:nvPr/>
        </p:nvSpPr>
        <p:spPr bwMode="auto">
          <a:xfrm flipH="1">
            <a:off x="5748338" y="6121400"/>
            <a:ext cx="1189037"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4" name="Line 66"/>
          <p:cNvSpPr>
            <a:spLocks noChangeShapeType="1"/>
          </p:cNvSpPr>
          <p:nvPr/>
        </p:nvSpPr>
        <p:spPr bwMode="auto">
          <a:xfrm>
            <a:off x="7891463" y="5822950"/>
            <a:ext cx="0" cy="538163"/>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5" name="Line 67"/>
          <p:cNvSpPr>
            <a:spLocks noChangeShapeType="1"/>
          </p:cNvSpPr>
          <p:nvPr/>
        </p:nvSpPr>
        <p:spPr bwMode="auto">
          <a:xfrm>
            <a:off x="7862888" y="4899025"/>
            <a:ext cx="0" cy="576263"/>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6" name="Line 68"/>
          <p:cNvSpPr>
            <a:spLocks noChangeShapeType="1"/>
          </p:cNvSpPr>
          <p:nvPr/>
        </p:nvSpPr>
        <p:spPr bwMode="auto">
          <a:xfrm>
            <a:off x="7862888" y="3429000"/>
            <a:ext cx="0" cy="538163"/>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7" name="Line 69"/>
          <p:cNvSpPr>
            <a:spLocks noChangeShapeType="1"/>
          </p:cNvSpPr>
          <p:nvPr/>
        </p:nvSpPr>
        <p:spPr bwMode="auto">
          <a:xfrm>
            <a:off x="7878763" y="2484438"/>
            <a:ext cx="0" cy="500062"/>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8" name="Line 70"/>
          <p:cNvSpPr>
            <a:spLocks noChangeShapeType="1"/>
          </p:cNvSpPr>
          <p:nvPr/>
        </p:nvSpPr>
        <p:spPr bwMode="auto">
          <a:xfrm>
            <a:off x="7788275" y="1103313"/>
            <a:ext cx="0" cy="536575"/>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19" name="Line 71"/>
          <p:cNvSpPr>
            <a:spLocks noChangeShapeType="1"/>
          </p:cNvSpPr>
          <p:nvPr/>
        </p:nvSpPr>
        <p:spPr bwMode="auto">
          <a:xfrm rot="-1970307" flipH="1" flipV="1">
            <a:off x="7292975" y="246063"/>
            <a:ext cx="1238250" cy="80010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20" name="Line 72"/>
          <p:cNvSpPr>
            <a:spLocks noChangeShapeType="1"/>
          </p:cNvSpPr>
          <p:nvPr/>
        </p:nvSpPr>
        <p:spPr bwMode="auto">
          <a:xfrm flipH="1" flipV="1">
            <a:off x="7218363" y="1985963"/>
            <a:ext cx="1103312" cy="28575"/>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22" name="Line 74"/>
          <p:cNvSpPr>
            <a:spLocks noChangeShapeType="1"/>
          </p:cNvSpPr>
          <p:nvPr/>
        </p:nvSpPr>
        <p:spPr bwMode="auto">
          <a:xfrm flipH="1">
            <a:off x="7753350" y="1651000"/>
            <a:ext cx="538163"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23" name="Line 75"/>
          <p:cNvSpPr>
            <a:spLocks noChangeShapeType="1"/>
          </p:cNvSpPr>
          <p:nvPr/>
        </p:nvSpPr>
        <p:spPr bwMode="auto">
          <a:xfrm flipH="1" flipV="1">
            <a:off x="7180263" y="1320800"/>
            <a:ext cx="61436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24" name="Line 76"/>
          <p:cNvSpPr>
            <a:spLocks noChangeShapeType="1"/>
          </p:cNvSpPr>
          <p:nvPr/>
        </p:nvSpPr>
        <p:spPr bwMode="auto">
          <a:xfrm flipH="1">
            <a:off x="7869238" y="2498725"/>
            <a:ext cx="50006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25" name="Line 77"/>
          <p:cNvSpPr>
            <a:spLocks noChangeShapeType="1"/>
          </p:cNvSpPr>
          <p:nvPr/>
        </p:nvSpPr>
        <p:spPr bwMode="auto">
          <a:xfrm flipH="1">
            <a:off x="7859713" y="2982913"/>
            <a:ext cx="4603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pic>
        <p:nvPicPr>
          <p:cNvPr id="488526" name="Picture 78" descr="female bee copy"/>
          <p:cNvPicPr>
            <a:picLocks noChangeAspect="1" noChangeArrowheads="1"/>
          </p:cNvPicPr>
          <p:nvPr/>
        </p:nvPicPr>
        <p:blipFill>
          <a:blip r:embed="rId4" cstate="print"/>
          <a:srcRect/>
          <a:stretch>
            <a:fillRect/>
          </a:stretch>
        </p:blipFill>
        <p:spPr bwMode="auto">
          <a:xfrm>
            <a:off x="8229600" y="2743200"/>
            <a:ext cx="547688" cy="495300"/>
          </a:xfrm>
          <a:prstGeom prst="rect">
            <a:avLst/>
          </a:prstGeom>
          <a:noFill/>
        </p:spPr>
      </p:pic>
      <p:sp>
        <p:nvSpPr>
          <p:cNvPr id="488527" name="Line 79"/>
          <p:cNvSpPr>
            <a:spLocks noChangeShapeType="1"/>
          </p:cNvSpPr>
          <p:nvPr/>
        </p:nvSpPr>
        <p:spPr bwMode="auto">
          <a:xfrm flipH="1">
            <a:off x="7291388" y="2706688"/>
            <a:ext cx="57626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28" name="Line 80"/>
          <p:cNvSpPr>
            <a:spLocks noChangeShapeType="1"/>
          </p:cNvSpPr>
          <p:nvPr/>
        </p:nvSpPr>
        <p:spPr bwMode="auto">
          <a:xfrm flipH="1">
            <a:off x="7835900" y="3429000"/>
            <a:ext cx="4603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29" name="Line 81"/>
          <p:cNvSpPr>
            <a:spLocks noChangeShapeType="1"/>
          </p:cNvSpPr>
          <p:nvPr/>
        </p:nvSpPr>
        <p:spPr bwMode="auto">
          <a:xfrm flipH="1">
            <a:off x="7264400" y="3673475"/>
            <a:ext cx="576263"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30" name="Line 82"/>
          <p:cNvSpPr>
            <a:spLocks noChangeShapeType="1"/>
          </p:cNvSpPr>
          <p:nvPr/>
        </p:nvSpPr>
        <p:spPr bwMode="auto">
          <a:xfrm flipH="1" flipV="1">
            <a:off x="7870825" y="3938588"/>
            <a:ext cx="4603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31" name="Line 83"/>
          <p:cNvSpPr>
            <a:spLocks noChangeShapeType="1"/>
          </p:cNvSpPr>
          <p:nvPr/>
        </p:nvSpPr>
        <p:spPr bwMode="auto">
          <a:xfrm flipH="1">
            <a:off x="7853363" y="4910138"/>
            <a:ext cx="50006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32" name="Line 84"/>
          <p:cNvSpPr>
            <a:spLocks noChangeShapeType="1"/>
          </p:cNvSpPr>
          <p:nvPr/>
        </p:nvSpPr>
        <p:spPr bwMode="auto">
          <a:xfrm flipH="1">
            <a:off x="7821613" y="5429250"/>
            <a:ext cx="4603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pic>
        <p:nvPicPr>
          <p:cNvPr id="488533" name="Picture 85" descr="female bee copy"/>
          <p:cNvPicPr>
            <a:picLocks noChangeAspect="1" noChangeArrowheads="1"/>
          </p:cNvPicPr>
          <p:nvPr/>
        </p:nvPicPr>
        <p:blipFill>
          <a:blip r:embed="rId4" cstate="print"/>
          <a:srcRect/>
          <a:stretch>
            <a:fillRect/>
          </a:stretch>
        </p:blipFill>
        <p:spPr bwMode="auto">
          <a:xfrm>
            <a:off x="8229600" y="5065713"/>
            <a:ext cx="547688" cy="495300"/>
          </a:xfrm>
          <a:prstGeom prst="rect">
            <a:avLst/>
          </a:prstGeom>
          <a:noFill/>
        </p:spPr>
      </p:pic>
      <p:sp>
        <p:nvSpPr>
          <p:cNvPr id="488534" name="Line 86"/>
          <p:cNvSpPr>
            <a:spLocks noChangeShapeType="1"/>
          </p:cNvSpPr>
          <p:nvPr/>
        </p:nvSpPr>
        <p:spPr bwMode="auto">
          <a:xfrm flipH="1">
            <a:off x="7277100" y="5273675"/>
            <a:ext cx="538163"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35" name="Line 87"/>
          <p:cNvSpPr>
            <a:spLocks noChangeShapeType="1"/>
          </p:cNvSpPr>
          <p:nvPr/>
        </p:nvSpPr>
        <p:spPr bwMode="auto">
          <a:xfrm flipH="1">
            <a:off x="7307263" y="4386263"/>
            <a:ext cx="1112837"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38" name="Line 90"/>
          <p:cNvSpPr>
            <a:spLocks noChangeShapeType="1"/>
          </p:cNvSpPr>
          <p:nvPr/>
        </p:nvSpPr>
        <p:spPr bwMode="auto">
          <a:xfrm flipH="1" flipV="1">
            <a:off x="7866063" y="6332538"/>
            <a:ext cx="4603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39" name="Line 91"/>
          <p:cNvSpPr>
            <a:spLocks noChangeShapeType="1"/>
          </p:cNvSpPr>
          <p:nvPr/>
        </p:nvSpPr>
        <p:spPr bwMode="auto">
          <a:xfrm flipH="1">
            <a:off x="7348538" y="6110288"/>
            <a:ext cx="53816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40" name="Text Box 92"/>
          <p:cNvSpPr txBox="1">
            <a:spLocks noChangeArrowheads="1"/>
          </p:cNvSpPr>
          <p:nvPr/>
        </p:nvSpPr>
        <p:spPr bwMode="auto">
          <a:xfrm>
            <a:off x="341960" y="5099603"/>
            <a:ext cx="3826791" cy="523220"/>
          </a:xfrm>
          <a:prstGeom prst="rect">
            <a:avLst/>
          </a:prstGeom>
          <a:noFill/>
          <a:ln w="25400" algn="ctr">
            <a:noFill/>
            <a:miter lim="800000"/>
            <a:headEnd/>
            <a:tailEnd/>
          </a:ln>
          <a:effectLst/>
        </p:spPr>
        <p:txBody>
          <a:bodyPr wrap="square">
            <a:spAutoFit/>
          </a:bodyPr>
          <a:lstStyle/>
          <a:p>
            <a:pPr algn="ctr"/>
            <a:r>
              <a:rPr lang="en-US" sz="28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2 </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Grandparents</a:t>
            </a:r>
            <a:endPar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488541" name="Text Box 93"/>
          <p:cNvSpPr txBox="1">
            <a:spLocks noChangeArrowheads="1"/>
          </p:cNvSpPr>
          <p:nvPr/>
        </p:nvSpPr>
        <p:spPr bwMode="auto">
          <a:xfrm>
            <a:off x="31614" y="3614738"/>
            <a:ext cx="2005678" cy="523220"/>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Male</a:t>
            </a:r>
            <a:r>
              <a:rPr lang="en-US" sz="2800" b="1" dirty="0">
                <a:ln w="6350">
                  <a:solidFill>
                    <a:schemeClr val="tx1"/>
                  </a:solidFill>
                </a:ln>
                <a:solidFill>
                  <a:srgbClr val="00FFFF"/>
                </a:solidFill>
                <a:effectLst>
                  <a:outerShdw blurRad="38100" dist="38100" dir="2700000" algn="tl">
                    <a:srgbClr val="000000">
                      <a:alpha val="43137"/>
                    </a:srgbClr>
                  </a:outerShdw>
                </a:effectLst>
                <a:latin typeface="Arial Black" pitchFamily="34" charset="0"/>
              </a:rPr>
              <a:t> </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Bee</a:t>
            </a:r>
          </a:p>
        </p:txBody>
      </p:sp>
      <p:sp>
        <p:nvSpPr>
          <p:cNvPr id="488542" name="Text Box 94"/>
          <p:cNvSpPr txBox="1">
            <a:spLocks noChangeArrowheads="1"/>
          </p:cNvSpPr>
          <p:nvPr/>
        </p:nvSpPr>
        <p:spPr bwMode="auto">
          <a:xfrm>
            <a:off x="183912" y="496888"/>
            <a:ext cx="4408964" cy="523220"/>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3</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Great-grandparents</a:t>
            </a:r>
          </a:p>
        </p:txBody>
      </p:sp>
      <p:sp>
        <p:nvSpPr>
          <p:cNvPr id="488544" name="Text Box 96"/>
          <p:cNvSpPr txBox="1">
            <a:spLocks noChangeArrowheads="1"/>
          </p:cNvSpPr>
          <p:nvPr/>
        </p:nvSpPr>
        <p:spPr bwMode="auto">
          <a:xfrm>
            <a:off x="857144" y="30187"/>
            <a:ext cx="6745501" cy="523220"/>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8</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Great-great-great grandparents</a:t>
            </a:r>
          </a:p>
        </p:txBody>
      </p:sp>
      <p:sp>
        <p:nvSpPr>
          <p:cNvPr id="488545" name="Text Box 97"/>
          <p:cNvSpPr txBox="1">
            <a:spLocks noChangeArrowheads="1"/>
          </p:cNvSpPr>
          <p:nvPr/>
        </p:nvSpPr>
        <p:spPr bwMode="auto">
          <a:xfrm>
            <a:off x="822140" y="6310313"/>
            <a:ext cx="8101385" cy="523220"/>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13</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great-great-great-great grandparents</a:t>
            </a:r>
          </a:p>
        </p:txBody>
      </p:sp>
      <p:sp>
        <p:nvSpPr>
          <p:cNvPr id="488546" name="Text Box 98"/>
          <p:cNvSpPr txBox="1">
            <a:spLocks noChangeArrowheads="1"/>
          </p:cNvSpPr>
          <p:nvPr/>
        </p:nvSpPr>
        <p:spPr bwMode="auto">
          <a:xfrm>
            <a:off x="745261" y="1830388"/>
            <a:ext cx="1892442" cy="954107"/>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1</a:t>
            </a:r>
            <a:r>
              <a:rPr lang="en-US" sz="2800" b="1" dirty="0">
                <a:ln w="6350">
                  <a:solidFill>
                    <a:schemeClr val="tx1"/>
                  </a:solidFill>
                </a:ln>
                <a:solidFill>
                  <a:srgbClr val="FF99FF"/>
                </a:solidFill>
                <a:effectLst>
                  <a:outerShdw blurRad="38100" dist="38100" dir="2700000" algn="tl">
                    <a:srgbClr val="000000">
                      <a:alpha val="43137"/>
                    </a:srgbClr>
                  </a:outerShdw>
                </a:effectLst>
                <a:latin typeface="Arial Black" pitchFamily="34" charset="0"/>
              </a:rPr>
              <a:t> </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Parent</a:t>
            </a:r>
          </a:p>
          <a:p>
            <a:pPr algn="ctr"/>
            <a:r>
              <a:rPr lang="en-US" sz="28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(Female)</a:t>
            </a:r>
          </a:p>
        </p:txBody>
      </p:sp>
      <p:pic>
        <p:nvPicPr>
          <p:cNvPr id="488467" name="Picture 19" descr="female bee copy"/>
          <p:cNvPicPr>
            <a:picLocks noChangeAspect="1" noChangeArrowheads="1"/>
          </p:cNvPicPr>
          <p:nvPr/>
        </p:nvPicPr>
        <p:blipFill>
          <a:blip r:embed="rId4" cstate="print"/>
          <a:srcRect/>
          <a:stretch>
            <a:fillRect/>
          </a:stretch>
        </p:blipFill>
        <p:spPr bwMode="auto">
          <a:xfrm>
            <a:off x="6784975" y="5857875"/>
            <a:ext cx="547688" cy="495300"/>
          </a:xfrm>
          <a:prstGeom prst="rect">
            <a:avLst/>
          </a:prstGeom>
          <a:noFill/>
        </p:spPr>
      </p:pic>
      <p:pic>
        <p:nvPicPr>
          <p:cNvPr id="488451" name="Picture 3" descr="female bee copy"/>
          <p:cNvPicPr>
            <a:picLocks noChangeAspect="1" noChangeArrowheads="1"/>
          </p:cNvPicPr>
          <p:nvPr/>
        </p:nvPicPr>
        <p:blipFill>
          <a:blip r:embed="rId4" cstate="print"/>
          <a:srcRect/>
          <a:stretch>
            <a:fillRect/>
          </a:stretch>
        </p:blipFill>
        <p:spPr bwMode="auto">
          <a:xfrm>
            <a:off x="8229600" y="5980113"/>
            <a:ext cx="547688" cy="495300"/>
          </a:xfrm>
          <a:prstGeom prst="rect">
            <a:avLst/>
          </a:prstGeom>
          <a:noFill/>
        </p:spPr>
      </p:pic>
      <p:pic>
        <p:nvPicPr>
          <p:cNvPr id="488466" name="Picture 18" descr="female bee copy"/>
          <p:cNvPicPr>
            <a:picLocks noChangeAspect="1" noChangeArrowheads="1"/>
          </p:cNvPicPr>
          <p:nvPr/>
        </p:nvPicPr>
        <p:blipFill>
          <a:blip r:embed="rId4" cstate="print"/>
          <a:srcRect/>
          <a:stretch>
            <a:fillRect/>
          </a:stretch>
        </p:blipFill>
        <p:spPr bwMode="auto">
          <a:xfrm>
            <a:off x="6770688" y="5032375"/>
            <a:ext cx="547687" cy="495300"/>
          </a:xfrm>
          <a:prstGeom prst="rect">
            <a:avLst/>
          </a:prstGeom>
          <a:noFill/>
        </p:spPr>
      </p:pic>
      <p:pic>
        <p:nvPicPr>
          <p:cNvPr id="488455" name="Picture 7" descr="male bee copy"/>
          <p:cNvPicPr>
            <a:picLocks noChangeAspect="1" noChangeArrowheads="1"/>
          </p:cNvPicPr>
          <p:nvPr/>
        </p:nvPicPr>
        <p:blipFill>
          <a:blip r:embed="rId5" cstate="print"/>
          <a:srcRect/>
          <a:stretch>
            <a:fillRect/>
          </a:stretch>
        </p:blipFill>
        <p:spPr bwMode="auto">
          <a:xfrm>
            <a:off x="8229600" y="4694238"/>
            <a:ext cx="365125" cy="333375"/>
          </a:xfrm>
          <a:prstGeom prst="rect">
            <a:avLst/>
          </a:prstGeom>
          <a:noFill/>
        </p:spPr>
      </p:pic>
      <p:pic>
        <p:nvPicPr>
          <p:cNvPr id="488460" name="Picture 12" descr="female bee copy"/>
          <p:cNvPicPr>
            <a:picLocks noChangeAspect="1" noChangeArrowheads="1"/>
          </p:cNvPicPr>
          <p:nvPr/>
        </p:nvPicPr>
        <p:blipFill>
          <a:blip r:embed="rId4" cstate="print"/>
          <a:srcRect/>
          <a:stretch>
            <a:fillRect/>
          </a:stretch>
        </p:blipFill>
        <p:spPr bwMode="auto">
          <a:xfrm>
            <a:off x="8215313" y="4157663"/>
            <a:ext cx="547687" cy="495300"/>
          </a:xfrm>
          <a:prstGeom prst="rect">
            <a:avLst/>
          </a:prstGeom>
          <a:noFill/>
        </p:spPr>
      </p:pic>
      <p:sp>
        <p:nvSpPr>
          <p:cNvPr id="488547" name="Text Box 99"/>
          <p:cNvSpPr txBox="1">
            <a:spLocks noChangeArrowheads="1"/>
          </p:cNvSpPr>
          <p:nvPr/>
        </p:nvSpPr>
        <p:spPr bwMode="auto">
          <a:xfrm>
            <a:off x="31694" y="5560459"/>
            <a:ext cx="5577232" cy="523220"/>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5</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Great-great grandparents</a:t>
            </a:r>
          </a:p>
        </p:txBody>
      </p:sp>
      <p:pic>
        <p:nvPicPr>
          <p:cNvPr id="488495" name="Picture 47" descr="male bee copy"/>
          <p:cNvPicPr>
            <a:picLocks noChangeAspect="1" noChangeArrowheads="1"/>
          </p:cNvPicPr>
          <p:nvPr/>
        </p:nvPicPr>
        <p:blipFill>
          <a:blip r:embed="rId5" cstate="print"/>
          <a:srcRect/>
          <a:stretch>
            <a:fillRect/>
          </a:stretch>
        </p:blipFill>
        <p:spPr bwMode="auto">
          <a:xfrm>
            <a:off x="5499100" y="5983288"/>
            <a:ext cx="365125" cy="333375"/>
          </a:xfrm>
          <a:prstGeom prst="rect">
            <a:avLst/>
          </a:prstGeom>
          <a:noFill/>
        </p:spPr>
      </p:pic>
      <p:sp>
        <p:nvSpPr>
          <p:cNvPr id="488548" name="Line 100"/>
          <p:cNvSpPr>
            <a:spLocks noChangeShapeType="1"/>
          </p:cNvSpPr>
          <p:nvPr/>
        </p:nvSpPr>
        <p:spPr bwMode="auto">
          <a:xfrm flipH="1" flipV="1">
            <a:off x="7866063" y="5818188"/>
            <a:ext cx="46037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pic>
        <p:nvPicPr>
          <p:cNvPr id="488537" name="Picture 89" descr="male bee copy"/>
          <p:cNvPicPr>
            <a:picLocks noChangeAspect="1" noChangeArrowheads="1"/>
          </p:cNvPicPr>
          <p:nvPr/>
        </p:nvPicPr>
        <p:blipFill>
          <a:blip r:embed="rId5" cstate="print"/>
          <a:srcRect/>
          <a:stretch>
            <a:fillRect/>
          </a:stretch>
        </p:blipFill>
        <p:spPr bwMode="auto">
          <a:xfrm>
            <a:off x="8229600" y="5600700"/>
            <a:ext cx="365125" cy="333375"/>
          </a:xfrm>
          <a:prstGeom prst="rect">
            <a:avLst/>
          </a:prstGeom>
          <a:noFill/>
        </p:spPr>
      </p:pic>
      <p:pic>
        <p:nvPicPr>
          <p:cNvPr id="488456" name="Picture 8" descr="female bee copy"/>
          <p:cNvPicPr>
            <a:picLocks noChangeAspect="1" noChangeArrowheads="1"/>
          </p:cNvPicPr>
          <p:nvPr/>
        </p:nvPicPr>
        <p:blipFill>
          <a:blip r:embed="rId4" cstate="print"/>
          <a:srcRect/>
          <a:stretch>
            <a:fillRect/>
          </a:stretch>
        </p:blipFill>
        <p:spPr bwMode="auto">
          <a:xfrm>
            <a:off x="8229600" y="3648075"/>
            <a:ext cx="547688" cy="495300"/>
          </a:xfrm>
          <a:prstGeom prst="rect">
            <a:avLst/>
          </a:prstGeom>
          <a:noFill/>
        </p:spPr>
      </p:pic>
      <p:pic>
        <p:nvPicPr>
          <p:cNvPr id="488452" name="Picture 4" descr="male bee copy"/>
          <p:cNvPicPr>
            <a:picLocks noChangeAspect="1" noChangeArrowheads="1"/>
          </p:cNvPicPr>
          <p:nvPr/>
        </p:nvPicPr>
        <p:blipFill>
          <a:blip r:embed="rId5" cstate="print"/>
          <a:srcRect/>
          <a:stretch>
            <a:fillRect/>
          </a:stretch>
        </p:blipFill>
        <p:spPr bwMode="auto">
          <a:xfrm>
            <a:off x="8229600" y="3262313"/>
            <a:ext cx="365125" cy="333375"/>
          </a:xfrm>
          <a:prstGeom prst="rect">
            <a:avLst/>
          </a:prstGeom>
          <a:noFill/>
        </p:spPr>
      </p:pic>
      <p:pic>
        <p:nvPicPr>
          <p:cNvPr id="488453" name="Picture 5" descr="male bee copy"/>
          <p:cNvPicPr>
            <a:picLocks noChangeAspect="1" noChangeArrowheads="1"/>
          </p:cNvPicPr>
          <p:nvPr/>
        </p:nvPicPr>
        <p:blipFill>
          <a:blip r:embed="rId5" cstate="print"/>
          <a:srcRect/>
          <a:stretch>
            <a:fillRect/>
          </a:stretch>
        </p:blipFill>
        <p:spPr bwMode="auto">
          <a:xfrm>
            <a:off x="8229600" y="2382838"/>
            <a:ext cx="365125" cy="333375"/>
          </a:xfrm>
          <a:prstGeom prst="rect">
            <a:avLst/>
          </a:prstGeom>
          <a:noFill/>
        </p:spPr>
      </p:pic>
      <p:pic>
        <p:nvPicPr>
          <p:cNvPr id="488457" name="Picture 9" descr="female bee copy"/>
          <p:cNvPicPr>
            <a:picLocks noChangeAspect="1" noChangeArrowheads="1"/>
          </p:cNvPicPr>
          <p:nvPr/>
        </p:nvPicPr>
        <p:blipFill>
          <a:blip r:embed="rId4" cstate="print"/>
          <a:srcRect/>
          <a:stretch>
            <a:fillRect/>
          </a:stretch>
        </p:blipFill>
        <p:spPr bwMode="auto">
          <a:xfrm>
            <a:off x="8215313" y="1843088"/>
            <a:ext cx="547687" cy="495300"/>
          </a:xfrm>
          <a:prstGeom prst="rect">
            <a:avLst/>
          </a:prstGeom>
          <a:noFill/>
        </p:spPr>
      </p:pic>
      <p:pic>
        <p:nvPicPr>
          <p:cNvPr id="488469" name="Picture 21" descr="male bee copy"/>
          <p:cNvPicPr>
            <a:picLocks noChangeAspect="1" noChangeArrowheads="1"/>
          </p:cNvPicPr>
          <p:nvPr/>
        </p:nvPicPr>
        <p:blipFill>
          <a:blip r:embed="rId5" cstate="print"/>
          <a:srcRect/>
          <a:stretch>
            <a:fillRect/>
          </a:stretch>
        </p:blipFill>
        <p:spPr bwMode="auto">
          <a:xfrm>
            <a:off x="6953250" y="1816100"/>
            <a:ext cx="365125" cy="333375"/>
          </a:xfrm>
          <a:prstGeom prst="rect">
            <a:avLst/>
          </a:prstGeom>
          <a:noFill/>
        </p:spPr>
      </p:pic>
      <p:sp>
        <p:nvSpPr>
          <p:cNvPr id="488549" name="Line 101"/>
          <p:cNvSpPr>
            <a:spLocks noChangeShapeType="1"/>
          </p:cNvSpPr>
          <p:nvPr/>
        </p:nvSpPr>
        <p:spPr bwMode="auto">
          <a:xfrm flipH="1">
            <a:off x="7796213" y="1122363"/>
            <a:ext cx="538162"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pic>
        <p:nvPicPr>
          <p:cNvPr id="488464" name="Picture 16" descr="female bee copy"/>
          <p:cNvPicPr>
            <a:picLocks noChangeAspect="1" noChangeArrowheads="1"/>
          </p:cNvPicPr>
          <p:nvPr/>
        </p:nvPicPr>
        <p:blipFill>
          <a:blip r:embed="rId4" cstate="print"/>
          <a:srcRect/>
          <a:stretch>
            <a:fillRect/>
          </a:stretch>
        </p:blipFill>
        <p:spPr bwMode="auto">
          <a:xfrm>
            <a:off x="6781800" y="1052513"/>
            <a:ext cx="547688" cy="495300"/>
          </a:xfrm>
          <a:prstGeom prst="rect">
            <a:avLst/>
          </a:prstGeom>
          <a:noFill/>
        </p:spPr>
      </p:pic>
      <p:pic>
        <p:nvPicPr>
          <p:cNvPr id="488454" name="Picture 6" descr="male bee copy"/>
          <p:cNvPicPr>
            <a:picLocks noChangeAspect="1" noChangeArrowheads="1"/>
          </p:cNvPicPr>
          <p:nvPr/>
        </p:nvPicPr>
        <p:blipFill>
          <a:blip r:embed="rId5" cstate="print"/>
          <a:srcRect/>
          <a:stretch>
            <a:fillRect/>
          </a:stretch>
        </p:blipFill>
        <p:spPr bwMode="auto">
          <a:xfrm>
            <a:off x="8229600" y="1497013"/>
            <a:ext cx="365125" cy="333375"/>
          </a:xfrm>
          <a:prstGeom prst="rect">
            <a:avLst/>
          </a:prstGeom>
          <a:noFill/>
        </p:spPr>
      </p:pic>
      <p:pic>
        <p:nvPicPr>
          <p:cNvPr id="488458" name="Picture 10" descr="female bee copy"/>
          <p:cNvPicPr>
            <a:picLocks noChangeAspect="1" noChangeArrowheads="1"/>
          </p:cNvPicPr>
          <p:nvPr/>
        </p:nvPicPr>
        <p:blipFill>
          <a:blip r:embed="rId4" cstate="print"/>
          <a:srcRect/>
          <a:stretch>
            <a:fillRect/>
          </a:stretch>
        </p:blipFill>
        <p:spPr bwMode="auto">
          <a:xfrm>
            <a:off x="8229600" y="949325"/>
            <a:ext cx="547688" cy="495300"/>
          </a:xfrm>
          <a:prstGeom prst="rect">
            <a:avLst/>
          </a:prstGeom>
          <a:noFill/>
        </p:spPr>
      </p:pic>
      <p:pic>
        <p:nvPicPr>
          <p:cNvPr id="488459" name="Picture 11" descr="female bee copy"/>
          <p:cNvPicPr>
            <a:picLocks noChangeAspect="1" noChangeArrowheads="1"/>
          </p:cNvPicPr>
          <p:nvPr/>
        </p:nvPicPr>
        <p:blipFill>
          <a:blip r:embed="rId4" cstate="print"/>
          <a:srcRect/>
          <a:stretch>
            <a:fillRect/>
          </a:stretch>
        </p:blipFill>
        <p:spPr bwMode="auto">
          <a:xfrm>
            <a:off x="8229600" y="420688"/>
            <a:ext cx="547688" cy="495300"/>
          </a:xfrm>
          <a:prstGeom prst="rect">
            <a:avLst/>
          </a:prstGeom>
          <a:noFill/>
        </p:spPr>
      </p:pic>
      <p:pic>
        <p:nvPicPr>
          <p:cNvPr id="488468" name="Picture 20" descr="male bee copy"/>
          <p:cNvPicPr>
            <a:picLocks noChangeAspect="1" noChangeArrowheads="1"/>
          </p:cNvPicPr>
          <p:nvPr/>
        </p:nvPicPr>
        <p:blipFill>
          <a:blip r:embed="rId5" cstate="print"/>
          <a:srcRect/>
          <a:stretch>
            <a:fillRect/>
          </a:stretch>
        </p:blipFill>
        <p:spPr bwMode="auto">
          <a:xfrm>
            <a:off x="6934200" y="484188"/>
            <a:ext cx="365125" cy="333375"/>
          </a:xfrm>
          <a:prstGeom prst="rect">
            <a:avLst/>
          </a:prstGeom>
          <a:noFill/>
        </p:spPr>
      </p:pic>
      <p:pic>
        <p:nvPicPr>
          <p:cNvPr id="488505" name="Picture 57" descr="male bee copy"/>
          <p:cNvPicPr>
            <a:picLocks noChangeAspect="1" noChangeArrowheads="1"/>
          </p:cNvPicPr>
          <p:nvPr/>
        </p:nvPicPr>
        <p:blipFill>
          <a:blip r:embed="rId5" cstate="print"/>
          <a:srcRect/>
          <a:stretch>
            <a:fillRect/>
          </a:stretch>
        </p:blipFill>
        <p:spPr bwMode="auto">
          <a:xfrm>
            <a:off x="2938463" y="4816475"/>
            <a:ext cx="365125" cy="333375"/>
          </a:xfrm>
          <a:prstGeom prst="rect">
            <a:avLst/>
          </a:prstGeom>
          <a:noFill/>
        </p:spPr>
      </p:pic>
      <p:pic>
        <p:nvPicPr>
          <p:cNvPr id="488474" name="Picture 26" descr="female bee copy"/>
          <p:cNvPicPr>
            <a:picLocks noChangeAspect="1" noChangeArrowheads="1"/>
          </p:cNvPicPr>
          <p:nvPr/>
        </p:nvPicPr>
        <p:blipFill>
          <a:blip r:embed="rId4" cstate="print"/>
          <a:srcRect/>
          <a:stretch>
            <a:fillRect/>
          </a:stretch>
        </p:blipFill>
        <p:spPr bwMode="auto">
          <a:xfrm>
            <a:off x="4024313" y="4730750"/>
            <a:ext cx="547687" cy="495300"/>
          </a:xfrm>
          <a:prstGeom prst="rect">
            <a:avLst/>
          </a:prstGeom>
          <a:noFill/>
        </p:spPr>
      </p:pic>
      <p:pic>
        <p:nvPicPr>
          <p:cNvPr id="488471" name="Picture 23" descr="female bee copy"/>
          <p:cNvPicPr>
            <a:picLocks noChangeAspect="1" noChangeArrowheads="1"/>
          </p:cNvPicPr>
          <p:nvPr/>
        </p:nvPicPr>
        <p:blipFill>
          <a:blip r:embed="rId4" cstate="print"/>
          <a:srcRect/>
          <a:stretch>
            <a:fillRect/>
          </a:stretch>
        </p:blipFill>
        <p:spPr bwMode="auto">
          <a:xfrm>
            <a:off x="5468938" y="4284663"/>
            <a:ext cx="547687" cy="495300"/>
          </a:xfrm>
          <a:prstGeom prst="rect">
            <a:avLst/>
          </a:prstGeom>
          <a:noFill/>
        </p:spPr>
      </p:pic>
      <p:pic>
        <p:nvPicPr>
          <p:cNvPr id="488475" name="Picture 27" descr="female bee copy"/>
          <p:cNvPicPr>
            <a:picLocks noChangeAspect="1" noChangeArrowheads="1"/>
          </p:cNvPicPr>
          <p:nvPr/>
        </p:nvPicPr>
        <p:blipFill>
          <a:blip r:embed="rId4" cstate="print"/>
          <a:srcRect/>
          <a:stretch>
            <a:fillRect/>
          </a:stretch>
        </p:blipFill>
        <p:spPr bwMode="auto">
          <a:xfrm>
            <a:off x="4024313" y="2733675"/>
            <a:ext cx="547687" cy="495300"/>
          </a:xfrm>
          <a:prstGeom prst="rect">
            <a:avLst/>
          </a:prstGeom>
          <a:noFill/>
        </p:spPr>
      </p:pic>
      <p:sp>
        <p:nvSpPr>
          <p:cNvPr id="488552" name="Line 104"/>
          <p:cNvSpPr>
            <a:spLocks noChangeShapeType="1"/>
          </p:cNvSpPr>
          <p:nvPr/>
        </p:nvSpPr>
        <p:spPr bwMode="auto">
          <a:xfrm flipV="1">
            <a:off x="5818188" y="2336800"/>
            <a:ext cx="533400"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pic>
        <p:nvPicPr>
          <p:cNvPr id="488473" name="Picture 25" descr="female bee copy"/>
          <p:cNvPicPr>
            <a:picLocks noChangeAspect="1" noChangeArrowheads="1"/>
          </p:cNvPicPr>
          <p:nvPr/>
        </p:nvPicPr>
        <p:blipFill>
          <a:blip r:embed="rId4" cstate="print"/>
          <a:srcRect/>
          <a:stretch>
            <a:fillRect/>
          </a:stretch>
        </p:blipFill>
        <p:spPr bwMode="auto">
          <a:xfrm>
            <a:off x="5494338" y="768350"/>
            <a:ext cx="547687" cy="495300"/>
          </a:xfrm>
          <a:prstGeom prst="rect">
            <a:avLst/>
          </a:prstGeom>
          <a:noFill/>
        </p:spPr>
      </p:pic>
      <p:pic>
        <p:nvPicPr>
          <p:cNvPr id="488472" name="Picture 24" descr="female bee copy"/>
          <p:cNvPicPr>
            <a:picLocks noChangeAspect="1" noChangeArrowheads="1"/>
          </p:cNvPicPr>
          <p:nvPr/>
        </p:nvPicPr>
        <p:blipFill>
          <a:blip r:embed="rId4" cstate="print"/>
          <a:srcRect/>
          <a:stretch>
            <a:fillRect/>
          </a:stretch>
        </p:blipFill>
        <p:spPr bwMode="auto">
          <a:xfrm>
            <a:off x="5448300" y="2090738"/>
            <a:ext cx="547688" cy="495300"/>
          </a:xfrm>
          <a:prstGeom prst="rect">
            <a:avLst/>
          </a:prstGeom>
          <a:noFill/>
        </p:spPr>
      </p:pic>
      <p:sp>
        <p:nvSpPr>
          <p:cNvPr id="488553" name="Line 105"/>
          <p:cNvSpPr>
            <a:spLocks noChangeShapeType="1"/>
          </p:cNvSpPr>
          <p:nvPr/>
        </p:nvSpPr>
        <p:spPr bwMode="auto">
          <a:xfrm flipH="1">
            <a:off x="3387725" y="1468438"/>
            <a:ext cx="322263"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54" name="Line 106"/>
          <p:cNvSpPr>
            <a:spLocks noChangeShapeType="1"/>
          </p:cNvSpPr>
          <p:nvPr/>
        </p:nvSpPr>
        <p:spPr bwMode="auto">
          <a:xfrm>
            <a:off x="2643188" y="1458913"/>
            <a:ext cx="42862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sp>
        <p:nvSpPr>
          <p:cNvPr id="488555" name="Line 107"/>
          <p:cNvSpPr>
            <a:spLocks noChangeShapeType="1"/>
          </p:cNvSpPr>
          <p:nvPr/>
        </p:nvSpPr>
        <p:spPr bwMode="auto">
          <a:xfrm>
            <a:off x="2205038" y="3429000"/>
            <a:ext cx="428625" cy="0"/>
          </a:xfrm>
          <a:prstGeom prst="line">
            <a:avLst/>
          </a:prstGeom>
          <a:noFill/>
          <a:ln w="57150">
            <a:solidFill>
              <a:srgbClr val="FFFF00"/>
            </a:solidFill>
            <a:round/>
            <a:headEnd/>
            <a:tailEnd/>
          </a:ln>
          <a:effectLst/>
        </p:spPr>
        <p:txBody>
          <a:bodyPr/>
          <a:lstStyle/>
          <a:p>
            <a:endParaRPr lang="en-US" dirty="0">
              <a:latin typeface="Arial Black" pitchFamily="34" charset="0"/>
            </a:endParaRPr>
          </a:p>
        </p:txBody>
      </p:sp>
      <p:pic>
        <p:nvPicPr>
          <p:cNvPr id="488476" name="Picture 28" descr="female bee copy"/>
          <p:cNvPicPr>
            <a:picLocks noChangeAspect="1" noChangeArrowheads="1"/>
          </p:cNvPicPr>
          <p:nvPr/>
        </p:nvPicPr>
        <p:blipFill>
          <a:blip r:embed="rId4" cstate="print"/>
          <a:srcRect/>
          <a:stretch>
            <a:fillRect/>
          </a:stretch>
        </p:blipFill>
        <p:spPr bwMode="auto">
          <a:xfrm>
            <a:off x="2946400" y="1211263"/>
            <a:ext cx="547688" cy="495300"/>
          </a:xfrm>
          <a:prstGeom prst="rect">
            <a:avLst/>
          </a:prstGeom>
          <a:noFill/>
        </p:spPr>
      </p:pic>
      <p:pic>
        <p:nvPicPr>
          <p:cNvPr id="488461" name="Picture 13" descr="female bee copy"/>
          <p:cNvPicPr>
            <a:picLocks noChangeAspect="1" noChangeArrowheads="1"/>
          </p:cNvPicPr>
          <p:nvPr/>
        </p:nvPicPr>
        <p:blipFill>
          <a:blip r:embed="rId4" cstate="print"/>
          <a:srcRect/>
          <a:stretch>
            <a:fillRect/>
          </a:stretch>
        </p:blipFill>
        <p:spPr bwMode="auto">
          <a:xfrm>
            <a:off x="1765300" y="3181350"/>
            <a:ext cx="547688" cy="495300"/>
          </a:xfrm>
          <a:prstGeom prst="rect">
            <a:avLst/>
          </a:prstGeom>
          <a:noFill/>
        </p:spPr>
      </p:pic>
      <p:pic>
        <p:nvPicPr>
          <p:cNvPr id="488462" name="Picture 14" descr="male bee copy"/>
          <p:cNvPicPr>
            <a:picLocks noChangeAspect="1" noChangeArrowheads="1"/>
          </p:cNvPicPr>
          <p:nvPr/>
        </p:nvPicPr>
        <p:blipFill>
          <a:blip r:embed="rId5" cstate="print"/>
          <a:srcRect/>
          <a:stretch>
            <a:fillRect/>
          </a:stretch>
        </p:blipFill>
        <p:spPr bwMode="auto">
          <a:xfrm>
            <a:off x="911225" y="3262313"/>
            <a:ext cx="365125" cy="333375"/>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8546"/>
                                        </p:tgtEl>
                                        <p:attrNameLst>
                                          <p:attrName>style.visibility</p:attrName>
                                        </p:attrNameLst>
                                      </p:cBhvr>
                                      <p:to>
                                        <p:strVal val="visible"/>
                                      </p:to>
                                    </p:set>
                                    <p:anim calcmode="lin" valueType="num">
                                      <p:cBhvr>
                                        <p:cTn id="7" dur="1000" fill="hold"/>
                                        <p:tgtEl>
                                          <p:spTgt spid="488546"/>
                                        </p:tgtEl>
                                        <p:attrNameLst>
                                          <p:attrName>ppt_w</p:attrName>
                                        </p:attrNameLst>
                                      </p:cBhvr>
                                      <p:tavLst>
                                        <p:tav tm="0">
                                          <p:val>
                                            <p:strVal val="#ppt_w*0.70"/>
                                          </p:val>
                                        </p:tav>
                                        <p:tav tm="100000">
                                          <p:val>
                                            <p:strVal val="#ppt_w"/>
                                          </p:val>
                                        </p:tav>
                                      </p:tavLst>
                                    </p:anim>
                                    <p:anim calcmode="lin" valueType="num">
                                      <p:cBhvr>
                                        <p:cTn id="8" dur="1000" fill="hold"/>
                                        <p:tgtEl>
                                          <p:spTgt spid="488546"/>
                                        </p:tgtEl>
                                        <p:attrNameLst>
                                          <p:attrName>ppt_h</p:attrName>
                                        </p:attrNameLst>
                                      </p:cBhvr>
                                      <p:tavLst>
                                        <p:tav tm="0">
                                          <p:val>
                                            <p:strVal val="#ppt_h"/>
                                          </p:val>
                                        </p:tav>
                                        <p:tav tm="100000">
                                          <p:val>
                                            <p:strVal val="#ppt_h"/>
                                          </p:val>
                                        </p:tav>
                                      </p:tavLst>
                                    </p:anim>
                                    <p:animEffect transition="in" filter="fade">
                                      <p:cBhvr>
                                        <p:cTn id="9" dur="1000"/>
                                        <p:tgtEl>
                                          <p:spTgt spid="48854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88477"/>
                                        </p:tgtEl>
                                        <p:attrNameLst>
                                          <p:attrName>style.visibility</p:attrName>
                                        </p:attrNameLst>
                                      </p:cBhvr>
                                      <p:to>
                                        <p:strVal val="visible"/>
                                      </p:to>
                                    </p:set>
                                    <p:anim calcmode="lin" valueType="num">
                                      <p:cBhvr>
                                        <p:cTn id="12" dur="1000" fill="hold"/>
                                        <p:tgtEl>
                                          <p:spTgt spid="488477"/>
                                        </p:tgtEl>
                                        <p:attrNameLst>
                                          <p:attrName>ppt_w</p:attrName>
                                        </p:attrNameLst>
                                      </p:cBhvr>
                                      <p:tavLst>
                                        <p:tav tm="0">
                                          <p:val>
                                            <p:strVal val="#ppt_w*0.70"/>
                                          </p:val>
                                        </p:tav>
                                        <p:tav tm="100000">
                                          <p:val>
                                            <p:strVal val="#ppt_w"/>
                                          </p:val>
                                        </p:tav>
                                      </p:tavLst>
                                    </p:anim>
                                    <p:anim calcmode="lin" valueType="num">
                                      <p:cBhvr>
                                        <p:cTn id="13" dur="1000" fill="hold"/>
                                        <p:tgtEl>
                                          <p:spTgt spid="488477"/>
                                        </p:tgtEl>
                                        <p:attrNameLst>
                                          <p:attrName>ppt_h</p:attrName>
                                        </p:attrNameLst>
                                      </p:cBhvr>
                                      <p:tavLst>
                                        <p:tav tm="0">
                                          <p:val>
                                            <p:strVal val="#ppt_h"/>
                                          </p:val>
                                        </p:tav>
                                        <p:tav tm="100000">
                                          <p:val>
                                            <p:strVal val="#ppt_h"/>
                                          </p:val>
                                        </p:tav>
                                      </p:tavLst>
                                    </p:anim>
                                    <p:animEffect transition="in" filter="fade">
                                      <p:cBhvr>
                                        <p:cTn id="14" dur="1000"/>
                                        <p:tgtEl>
                                          <p:spTgt spid="488477"/>
                                        </p:tgtEl>
                                      </p:cBhvr>
                                    </p:animEffect>
                                  </p:childTnLst>
                                </p:cTn>
                              </p:par>
                              <p:par>
                                <p:cTn id="15" presetID="55" presetClass="entr" presetSubtype="0" fill="hold" nodeType="withEffect">
                                  <p:stCondLst>
                                    <p:cond delay="0"/>
                                  </p:stCondLst>
                                  <p:childTnLst>
                                    <p:set>
                                      <p:cBhvr>
                                        <p:cTn id="16" dur="1" fill="hold">
                                          <p:stCondLst>
                                            <p:cond delay="0"/>
                                          </p:stCondLst>
                                        </p:cTn>
                                        <p:tgtEl>
                                          <p:spTgt spid="488461"/>
                                        </p:tgtEl>
                                        <p:attrNameLst>
                                          <p:attrName>style.visibility</p:attrName>
                                        </p:attrNameLst>
                                      </p:cBhvr>
                                      <p:to>
                                        <p:strVal val="visible"/>
                                      </p:to>
                                    </p:set>
                                    <p:anim calcmode="lin" valueType="num">
                                      <p:cBhvr>
                                        <p:cTn id="17" dur="1000" fill="hold"/>
                                        <p:tgtEl>
                                          <p:spTgt spid="488461"/>
                                        </p:tgtEl>
                                        <p:attrNameLst>
                                          <p:attrName>ppt_w</p:attrName>
                                        </p:attrNameLst>
                                      </p:cBhvr>
                                      <p:tavLst>
                                        <p:tav tm="0">
                                          <p:val>
                                            <p:strVal val="#ppt_w*0.70"/>
                                          </p:val>
                                        </p:tav>
                                        <p:tav tm="100000">
                                          <p:val>
                                            <p:strVal val="#ppt_w"/>
                                          </p:val>
                                        </p:tav>
                                      </p:tavLst>
                                    </p:anim>
                                    <p:anim calcmode="lin" valueType="num">
                                      <p:cBhvr>
                                        <p:cTn id="18" dur="1000" fill="hold"/>
                                        <p:tgtEl>
                                          <p:spTgt spid="488461"/>
                                        </p:tgtEl>
                                        <p:attrNameLst>
                                          <p:attrName>ppt_h</p:attrName>
                                        </p:attrNameLst>
                                      </p:cBhvr>
                                      <p:tavLst>
                                        <p:tav tm="0">
                                          <p:val>
                                            <p:strVal val="#ppt_h"/>
                                          </p:val>
                                        </p:tav>
                                        <p:tav tm="100000">
                                          <p:val>
                                            <p:strVal val="#ppt_h"/>
                                          </p:val>
                                        </p:tav>
                                      </p:tavLst>
                                    </p:anim>
                                    <p:animEffect transition="in" filter="fade">
                                      <p:cBhvr>
                                        <p:cTn id="19" dur="1000"/>
                                        <p:tgtEl>
                                          <p:spTgt spid="48846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488540"/>
                                        </p:tgtEl>
                                        <p:attrNameLst>
                                          <p:attrName>style.visibility</p:attrName>
                                        </p:attrNameLst>
                                      </p:cBhvr>
                                      <p:to>
                                        <p:strVal val="visible"/>
                                      </p:to>
                                    </p:set>
                                    <p:anim calcmode="lin" valueType="num">
                                      <p:cBhvr>
                                        <p:cTn id="24" dur="1000" fill="hold"/>
                                        <p:tgtEl>
                                          <p:spTgt spid="488540"/>
                                        </p:tgtEl>
                                        <p:attrNameLst>
                                          <p:attrName>ppt_w</p:attrName>
                                        </p:attrNameLst>
                                      </p:cBhvr>
                                      <p:tavLst>
                                        <p:tav tm="0">
                                          <p:val>
                                            <p:strVal val="#ppt_w*0.70"/>
                                          </p:val>
                                        </p:tav>
                                        <p:tav tm="100000">
                                          <p:val>
                                            <p:strVal val="#ppt_w"/>
                                          </p:val>
                                        </p:tav>
                                      </p:tavLst>
                                    </p:anim>
                                    <p:anim calcmode="lin" valueType="num">
                                      <p:cBhvr>
                                        <p:cTn id="25" dur="1000" fill="hold"/>
                                        <p:tgtEl>
                                          <p:spTgt spid="488540"/>
                                        </p:tgtEl>
                                        <p:attrNameLst>
                                          <p:attrName>ppt_h</p:attrName>
                                        </p:attrNameLst>
                                      </p:cBhvr>
                                      <p:tavLst>
                                        <p:tav tm="0">
                                          <p:val>
                                            <p:strVal val="#ppt_h"/>
                                          </p:val>
                                        </p:tav>
                                        <p:tav tm="100000">
                                          <p:val>
                                            <p:strVal val="#ppt_h"/>
                                          </p:val>
                                        </p:tav>
                                      </p:tavLst>
                                    </p:anim>
                                    <p:animEffect transition="in" filter="fade">
                                      <p:cBhvr>
                                        <p:cTn id="26" dur="1000"/>
                                        <p:tgtEl>
                                          <p:spTgt spid="48854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488478"/>
                                        </p:tgtEl>
                                        <p:attrNameLst>
                                          <p:attrName>style.visibility</p:attrName>
                                        </p:attrNameLst>
                                      </p:cBhvr>
                                      <p:to>
                                        <p:strVal val="visible"/>
                                      </p:to>
                                    </p:set>
                                    <p:anim calcmode="lin" valueType="num">
                                      <p:cBhvr>
                                        <p:cTn id="29" dur="1000" fill="hold"/>
                                        <p:tgtEl>
                                          <p:spTgt spid="488478"/>
                                        </p:tgtEl>
                                        <p:attrNameLst>
                                          <p:attrName>ppt_w</p:attrName>
                                        </p:attrNameLst>
                                      </p:cBhvr>
                                      <p:tavLst>
                                        <p:tav tm="0">
                                          <p:val>
                                            <p:strVal val="#ppt_w*0.70"/>
                                          </p:val>
                                        </p:tav>
                                        <p:tav tm="100000">
                                          <p:val>
                                            <p:strVal val="#ppt_w"/>
                                          </p:val>
                                        </p:tav>
                                      </p:tavLst>
                                    </p:anim>
                                    <p:anim calcmode="lin" valueType="num">
                                      <p:cBhvr>
                                        <p:cTn id="30" dur="1000" fill="hold"/>
                                        <p:tgtEl>
                                          <p:spTgt spid="488478"/>
                                        </p:tgtEl>
                                        <p:attrNameLst>
                                          <p:attrName>ppt_h</p:attrName>
                                        </p:attrNameLst>
                                      </p:cBhvr>
                                      <p:tavLst>
                                        <p:tav tm="0">
                                          <p:val>
                                            <p:strVal val="#ppt_h"/>
                                          </p:val>
                                        </p:tav>
                                        <p:tav tm="100000">
                                          <p:val>
                                            <p:strVal val="#ppt_h"/>
                                          </p:val>
                                        </p:tav>
                                      </p:tavLst>
                                    </p:anim>
                                    <p:animEffect transition="in" filter="fade">
                                      <p:cBhvr>
                                        <p:cTn id="31" dur="1000"/>
                                        <p:tgtEl>
                                          <p:spTgt spid="48847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488555"/>
                                        </p:tgtEl>
                                        <p:attrNameLst>
                                          <p:attrName>style.visibility</p:attrName>
                                        </p:attrNameLst>
                                      </p:cBhvr>
                                      <p:to>
                                        <p:strVal val="visible"/>
                                      </p:to>
                                    </p:set>
                                    <p:anim calcmode="lin" valueType="num">
                                      <p:cBhvr>
                                        <p:cTn id="34" dur="1000" fill="hold"/>
                                        <p:tgtEl>
                                          <p:spTgt spid="488555"/>
                                        </p:tgtEl>
                                        <p:attrNameLst>
                                          <p:attrName>ppt_w</p:attrName>
                                        </p:attrNameLst>
                                      </p:cBhvr>
                                      <p:tavLst>
                                        <p:tav tm="0">
                                          <p:val>
                                            <p:strVal val="#ppt_w*0.70"/>
                                          </p:val>
                                        </p:tav>
                                        <p:tav tm="100000">
                                          <p:val>
                                            <p:strVal val="#ppt_w"/>
                                          </p:val>
                                        </p:tav>
                                      </p:tavLst>
                                    </p:anim>
                                    <p:anim calcmode="lin" valueType="num">
                                      <p:cBhvr>
                                        <p:cTn id="35" dur="1000" fill="hold"/>
                                        <p:tgtEl>
                                          <p:spTgt spid="488555"/>
                                        </p:tgtEl>
                                        <p:attrNameLst>
                                          <p:attrName>ppt_h</p:attrName>
                                        </p:attrNameLst>
                                      </p:cBhvr>
                                      <p:tavLst>
                                        <p:tav tm="0">
                                          <p:val>
                                            <p:strVal val="#ppt_h"/>
                                          </p:val>
                                        </p:tav>
                                        <p:tav tm="100000">
                                          <p:val>
                                            <p:strVal val="#ppt_h"/>
                                          </p:val>
                                        </p:tav>
                                      </p:tavLst>
                                    </p:anim>
                                    <p:animEffect transition="in" filter="fade">
                                      <p:cBhvr>
                                        <p:cTn id="36" dur="1000"/>
                                        <p:tgtEl>
                                          <p:spTgt spid="488555"/>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488554"/>
                                        </p:tgtEl>
                                        <p:attrNameLst>
                                          <p:attrName>style.visibility</p:attrName>
                                        </p:attrNameLst>
                                      </p:cBhvr>
                                      <p:to>
                                        <p:strVal val="visible"/>
                                      </p:to>
                                    </p:set>
                                    <p:anim calcmode="lin" valueType="num">
                                      <p:cBhvr>
                                        <p:cTn id="39" dur="1000" fill="hold"/>
                                        <p:tgtEl>
                                          <p:spTgt spid="488554"/>
                                        </p:tgtEl>
                                        <p:attrNameLst>
                                          <p:attrName>ppt_w</p:attrName>
                                        </p:attrNameLst>
                                      </p:cBhvr>
                                      <p:tavLst>
                                        <p:tav tm="0">
                                          <p:val>
                                            <p:strVal val="#ppt_w*0.70"/>
                                          </p:val>
                                        </p:tav>
                                        <p:tav tm="100000">
                                          <p:val>
                                            <p:strVal val="#ppt_w"/>
                                          </p:val>
                                        </p:tav>
                                      </p:tavLst>
                                    </p:anim>
                                    <p:anim calcmode="lin" valueType="num">
                                      <p:cBhvr>
                                        <p:cTn id="40" dur="1000" fill="hold"/>
                                        <p:tgtEl>
                                          <p:spTgt spid="488554"/>
                                        </p:tgtEl>
                                        <p:attrNameLst>
                                          <p:attrName>ppt_h</p:attrName>
                                        </p:attrNameLst>
                                      </p:cBhvr>
                                      <p:tavLst>
                                        <p:tav tm="0">
                                          <p:val>
                                            <p:strVal val="#ppt_h"/>
                                          </p:val>
                                        </p:tav>
                                        <p:tav tm="100000">
                                          <p:val>
                                            <p:strVal val="#ppt_h"/>
                                          </p:val>
                                        </p:tav>
                                      </p:tavLst>
                                    </p:anim>
                                    <p:animEffect transition="in" filter="fade">
                                      <p:cBhvr>
                                        <p:cTn id="41" dur="1000"/>
                                        <p:tgtEl>
                                          <p:spTgt spid="488554"/>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488492"/>
                                        </p:tgtEl>
                                        <p:attrNameLst>
                                          <p:attrName>style.visibility</p:attrName>
                                        </p:attrNameLst>
                                      </p:cBhvr>
                                      <p:to>
                                        <p:strVal val="visible"/>
                                      </p:to>
                                    </p:set>
                                    <p:anim calcmode="lin" valueType="num">
                                      <p:cBhvr>
                                        <p:cTn id="44" dur="1000" fill="hold"/>
                                        <p:tgtEl>
                                          <p:spTgt spid="488492"/>
                                        </p:tgtEl>
                                        <p:attrNameLst>
                                          <p:attrName>ppt_w</p:attrName>
                                        </p:attrNameLst>
                                      </p:cBhvr>
                                      <p:tavLst>
                                        <p:tav tm="0">
                                          <p:val>
                                            <p:strVal val="#ppt_w*0.70"/>
                                          </p:val>
                                        </p:tav>
                                        <p:tav tm="100000">
                                          <p:val>
                                            <p:strVal val="#ppt_w"/>
                                          </p:val>
                                        </p:tav>
                                      </p:tavLst>
                                    </p:anim>
                                    <p:anim calcmode="lin" valueType="num">
                                      <p:cBhvr>
                                        <p:cTn id="45" dur="1000" fill="hold"/>
                                        <p:tgtEl>
                                          <p:spTgt spid="488492"/>
                                        </p:tgtEl>
                                        <p:attrNameLst>
                                          <p:attrName>ppt_h</p:attrName>
                                        </p:attrNameLst>
                                      </p:cBhvr>
                                      <p:tavLst>
                                        <p:tav tm="0">
                                          <p:val>
                                            <p:strVal val="#ppt_h"/>
                                          </p:val>
                                        </p:tav>
                                        <p:tav tm="100000">
                                          <p:val>
                                            <p:strVal val="#ppt_h"/>
                                          </p:val>
                                        </p:tav>
                                      </p:tavLst>
                                    </p:anim>
                                    <p:animEffect transition="in" filter="fade">
                                      <p:cBhvr>
                                        <p:cTn id="46" dur="1000"/>
                                        <p:tgtEl>
                                          <p:spTgt spid="488492"/>
                                        </p:tgtEl>
                                      </p:cBhvr>
                                    </p:animEffect>
                                  </p:childTnLst>
                                </p:cTn>
                              </p:par>
                              <p:par>
                                <p:cTn id="47" presetID="55" presetClass="entr" presetSubtype="0" fill="hold" nodeType="withEffect">
                                  <p:stCondLst>
                                    <p:cond delay="0"/>
                                  </p:stCondLst>
                                  <p:childTnLst>
                                    <p:set>
                                      <p:cBhvr>
                                        <p:cTn id="48" dur="1" fill="hold">
                                          <p:stCondLst>
                                            <p:cond delay="0"/>
                                          </p:stCondLst>
                                        </p:cTn>
                                        <p:tgtEl>
                                          <p:spTgt spid="488505"/>
                                        </p:tgtEl>
                                        <p:attrNameLst>
                                          <p:attrName>style.visibility</p:attrName>
                                        </p:attrNameLst>
                                      </p:cBhvr>
                                      <p:to>
                                        <p:strVal val="visible"/>
                                      </p:to>
                                    </p:set>
                                    <p:anim calcmode="lin" valueType="num">
                                      <p:cBhvr>
                                        <p:cTn id="49" dur="1000" fill="hold"/>
                                        <p:tgtEl>
                                          <p:spTgt spid="488505"/>
                                        </p:tgtEl>
                                        <p:attrNameLst>
                                          <p:attrName>ppt_w</p:attrName>
                                        </p:attrNameLst>
                                      </p:cBhvr>
                                      <p:tavLst>
                                        <p:tav tm="0">
                                          <p:val>
                                            <p:strVal val="#ppt_w*0.70"/>
                                          </p:val>
                                        </p:tav>
                                        <p:tav tm="100000">
                                          <p:val>
                                            <p:strVal val="#ppt_w"/>
                                          </p:val>
                                        </p:tav>
                                      </p:tavLst>
                                    </p:anim>
                                    <p:anim calcmode="lin" valueType="num">
                                      <p:cBhvr>
                                        <p:cTn id="50" dur="1000" fill="hold"/>
                                        <p:tgtEl>
                                          <p:spTgt spid="488505"/>
                                        </p:tgtEl>
                                        <p:attrNameLst>
                                          <p:attrName>ppt_h</p:attrName>
                                        </p:attrNameLst>
                                      </p:cBhvr>
                                      <p:tavLst>
                                        <p:tav tm="0">
                                          <p:val>
                                            <p:strVal val="#ppt_h"/>
                                          </p:val>
                                        </p:tav>
                                        <p:tav tm="100000">
                                          <p:val>
                                            <p:strVal val="#ppt_h"/>
                                          </p:val>
                                        </p:tav>
                                      </p:tavLst>
                                    </p:anim>
                                    <p:animEffect transition="in" filter="fade">
                                      <p:cBhvr>
                                        <p:cTn id="51" dur="1000"/>
                                        <p:tgtEl>
                                          <p:spTgt spid="488505"/>
                                        </p:tgtEl>
                                      </p:cBhvr>
                                    </p:animEffect>
                                  </p:childTnLst>
                                </p:cTn>
                              </p:par>
                              <p:par>
                                <p:cTn id="52" presetID="55" presetClass="entr" presetSubtype="0" fill="hold" nodeType="withEffect">
                                  <p:stCondLst>
                                    <p:cond delay="0"/>
                                  </p:stCondLst>
                                  <p:childTnLst>
                                    <p:set>
                                      <p:cBhvr>
                                        <p:cTn id="53" dur="1" fill="hold">
                                          <p:stCondLst>
                                            <p:cond delay="0"/>
                                          </p:stCondLst>
                                        </p:cTn>
                                        <p:tgtEl>
                                          <p:spTgt spid="488476"/>
                                        </p:tgtEl>
                                        <p:attrNameLst>
                                          <p:attrName>style.visibility</p:attrName>
                                        </p:attrNameLst>
                                      </p:cBhvr>
                                      <p:to>
                                        <p:strVal val="visible"/>
                                      </p:to>
                                    </p:set>
                                    <p:anim calcmode="lin" valueType="num">
                                      <p:cBhvr>
                                        <p:cTn id="54" dur="1000" fill="hold"/>
                                        <p:tgtEl>
                                          <p:spTgt spid="488476"/>
                                        </p:tgtEl>
                                        <p:attrNameLst>
                                          <p:attrName>ppt_w</p:attrName>
                                        </p:attrNameLst>
                                      </p:cBhvr>
                                      <p:tavLst>
                                        <p:tav tm="0">
                                          <p:val>
                                            <p:strVal val="#ppt_w*0.70"/>
                                          </p:val>
                                        </p:tav>
                                        <p:tav tm="100000">
                                          <p:val>
                                            <p:strVal val="#ppt_w"/>
                                          </p:val>
                                        </p:tav>
                                      </p:tavLst>
                                    </p:anim>
                                    <p:anim calcmode="lin" valueType="num">
                                      <p:cBhvr>
                                        <p:cTn id="55" dur="1000" fill="hold"/>
                                        <p:tgtEl>
                                          <p:spTgt spid="488476"/>
                                        </p:tgtEl>
                                        <p:attrNameLst>
                                          <p:attrName>ppt_h</p:attrName>
                                        </p:attrNameLst>
                                      </p:cBhvr>
                                      <p:tavLst>
                                        <p:tav tm="0">
                                          <p:val>
                                            <p:strVal val="#ppt_h"/>
                                          </p:val>
                                        </p:tav>
                                        <p:tav tm="100000">
                                          <p:val>
                                            <p:strVal val="#ppt_h"/>
                                          </p:val>
                                        </p:tav>
                                      </p:tavLst>
                                    </p:anim>
                                    <p:animEffect transition="in" filter="fade">
                                      <p:cBhvr>
                                        <p:cTn id="56" dur="1000"/>
                                        <p:tgtEl>
                                          <p:spTgt spid="488476"/>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488497"/>
                                        </p:tgtEl>
                                        <p:attrNameLst>
                                          <p:attrName>style.visibility</p:attrName>
                                        </p:attrNameLst>
                                      </p:cBhvr>
                                      <p:to>
                                        <p:strVal val="visible"/>
                                      </p:to>
                                    </p:set>
                                    <p:anim calcmode="lin" valueType="num">
                                      <p:cBhvr>
                                        <p:cTn id="61" dur="1000" fill="hold"/>
                                        <p:tgtEl>
                                          <p:spTgt spid="488497"/>
                                        </p:tgtEl>
                                        <p:attrNameLst>
                                          <p:attrName>ppt_w</p:attrName>
                                        </p:attrNameLst>
                                      </p:cBhvr>
                                      <p:tavLst>
                                        <p:tav tm="0">
                                          <p:val>
                                            <p:strVal val="#ppt_w*0.70"/>
                                          </p:val>
                                        </p:tav>
                                        <p:tav tm="100000">
                                          <p:val>
                                            <p:strVal val="#ppt_w"/>
                                          </p:val>
                                        </p:tav>
                                      </p:tavLst>
                                    </p:anim>
                                    <p:anim calcmode="lin" valueType="num">
                                      <p:cBhvr>
                                        <p:cTn id="62" dur="1000" fill="hold"/>
                                        <p:tgtEl>
                                          <p:spTgt spid="488497"/>
                                        </p:tgtEl>
                                        <p:attrNameLst>
                                          <p:attrName>ppt_h</p:attrName>
                                        </p:attrNameLst>
                                      </p:cBhvr>
                                      <p:tavLst>
                                        <p:tav tm="0">
                                          <p:val>
                                            <p:strVal val="#ppt_h"/>
                                          </p:val>
                                        </p:tav>
                                        <p:tav tm="100000">
                                          <p:val>
                                            <p:strVal val="#ppt_h"/>
                                          </p:val>
                                        </p:tav>
                                      </p:tavLst>
                                    </p:anim>
                                    <p:animEffect transition="in" filter="fade">
                                      <p:cBhvr>
                                        <p:cTn id="63" dur="1000"/>
                                        <p:tgtEl>
                                          <p:spTgt spid="48849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488490"/>
                                        </p:tgtEl>
                                        <p:attrNameLst>
                                          <p:attrName>style.visibility</p:attrName>
                                        </p:attrNameLst>
                                      </p:cBhvr>
                                      <p:to>
                                        <p:strVal val="visible"/>
                                      </p:to>
                                    </p:set>
                                    <p:anim calcmode="lin" valueType="num">
                                      <p:cBhvr>
                                        <p:cTn id="66" dur="1000" fill="hold"/>
                                        <p:tgtEl>
                                          <p:spTgt spid="488490"/>
                                        </p:tgtEl>
                                        <p:attrNameLst>
                                          <p:attrName>ppt_w</p:attrName>
                                        </p:attrNameLst>
                                      </p:cBhvr>
                                      <p:tavLst>
                                        <p:tav tm="0">
                                          <p:val>
                                            <p:strVal val="#ppt_w*0.70"/>
                                          </p:val>
                                        </p:tav>
                                        <p:tav tm="100000">
                                          <p:val>
                                            <p:strVal val="#ppt_w"/>
                                          </p:val>
                                        </p:tav>
                                      </p:tavLst>
                                    </p:anim>
                                    <p:anim calcmode="lin" valueType="num">
                                      <p:cBhvr>
                                        <p:cTn id="67" dur="1000" fill="hold"/>
                                        <p:tgtEl>
                                          <p:spTgt spid="488490"/>
                                        </p:tgtEl>
                                        <p:attrNameLst>
                                          <p:attrName>ppt_h</p:attrName>
                                        </p:attrNameLst>
                                      </p:cBhvr>
                                      <p:tavLst>
                                        <p:tav tm="0">
                                          <p:val>
                                            <p:strVal val="#ppt_h"/>
                                          </p:val>
                                        </p:tav>
                                        <p:tav tm="100000">
                                          <p:val>
                                            <p:strVal val="#ppt_h"/>
                                          </p:val>
                                        </p:tav>
                                      </p:tavLst>
                                    </p:anim>
                                    <p:animEffect transition="in" filter="fade">
                                      <p:cBhvr>
                                        <p:cTn id="68" dur="1000"/>
                                        <p:tgtEl>
                                          <p:spTgt spid="488490"/>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488542"/>
                                        </p:tgtEl>
                                        <p:attrNameLst>
                                          <p:attrName>style.visibility</p:attrName>
                                        </p:attrNameLst>
                                      </p:cBhvr>
                                      <p:to>
                                        <p:strVal val="visible"/>
                                      </p:to>
                                    </p:set>
                                    <p:anim calcmode="lin" valueType="num">
                                      <p:cBhvr>
                                        <p:cTn id="71" dur="1000" fill="hold"/>
                                        <p:tgtEl>
                                          <p:spTgt spid="488542"/>
                                        </p:tgtEl>
                                        <p:attrNameLst>
                                          <p:attrName>ppt_w</p:attrName>
                                        </p:attrNameLst>
                                      </p:cBhvr>
                                      <p:tavLst>
                                        <p:tav tm="0">
                                          <p:val>
                                            <p:strVal val="#ppt_w*0.70"/>
                                          </p:val>
                                        </p:tav>
                                        <p:tav tm="100000">
                                          <p:val>
                                            <p:strVal val="#ppt_w"/>
                                          </p:val>
                                        </p:tav>
                                      </p:tavLst>
                                    </p:anim>
                                    <p:anim calcmode="lin" valueType="num">
                                      <p:cBhvr>
                                        <p:cTn id="72" dur="1000" fill="hold"/>
                                        <p:tgtEl>
                                          <p:spTgt spid="488542"/>
                                        </p:tgtEl>
                                        <p:attrNameLst>
                                          <p:attrName>ppt_h</p:attrName>
                                        </p:attrNameLst>
                                      </p:cBhvr>
                                      <p:tavLst>
                                        <p:tav tm="0">
                                          <p:val>
                                            <p:strVal val="#ppt_h"/>
                                          </p:val>
                                        </p:tav>
                                        <p:tav tm="100000">
                                          <p:val>
                                            <p:strVal val="#ppt_h"/>
                                          </p:val>
                                        </p:tav>
                                      </p:tavLst>
                                    </p:anim>
                                    <p:animEffect transition="in" filter="fade">
                                      <p:cBhvr>
                                        <p:cTn id="73" dur="1000"/>
                                        <p:tgtEl>
                                          <p:spTgt spid="488542"/>
                                        </p:tgtEl>
                                      </p:cBhvr>
                                    </p:animEffect>
                                  </p:childTnLst>
                                </p:cTn>
                              </p:par>
                              <p:par>
                                <p:cTn id="74" presetID="55" presetClass="entr" presetSubtype="0" fill="hold" grpId="0" nodeType="withEffect">
                                  <p:stCondLst>
                                    <p:cond delay="0"/>
                                  </p:stCondLst>
                                  <p:childTnLst>
                                    <p:set>
                                      <p:cBhvr>
                                        <p:cTn id="75" dur="1" fill="hold">
                                          <p:stCondLst>
                                            <p:cond delay="0"/>
                                          </p:stCondLst>
                                        </p:cTn>
                                        <p:tgtEl>
                                          <p:spTgt spid="488553"/>
                                        </p:tgtEl>
                                        <p:attrNameLst>
                                          <p:attrName>style.visibility</p:attrName>
                                        </p:attrNameLst>
                                      </p:cBhvr>
                                      <p:to>
                                        <p:strVal val="visible"/>
                                      </p:to>
                                    </p:set>
                                    <p:anim calcmode="lin" valueType="num">
                                      <p:cBhvr>
                                        <p:cTn id="76" dur="1000" fill="hold"/>
                                        <p:tgtEl>
                                          <p:spTgt spid="488553"/>
                                        </p:tgtEl>
                                        <p:attrNameLst>
                                          <p:attrName>ppt_w</p:attrName>
                                        </p:attrNameLst>
                                      </p:cBhvr>
                                      <p:tavLst>
                                        <p:tav tm="0">
                                          <p:val>
                                            <p:strVal val="#ppt_w*0.70"/>
                                          </p:val>
                                        </p:tav>
                                        <p:tav tm="100000">
                                          <p:val>
                                            <p:strVal val="#ppt_w"/>
                                          </p:val>
                                        </p:tav>
                                      </p:tavLst>
                                    </p:anim>
                                    <p:anim calcmode="lin" valueType="num">
                                      <p:cBhvr>
                                        <p:cTn id="77" dur="1000" fill="hold"/>
                                        <p:tgtEl>
                                          <p:spTgt spid="488553"/>
                                        </p:tgtEl>
                                        <p:attrNameLst>
                                          <p:attrName>ppt_h</p:attrName>
                                        </p:attrNameLst>
                                      </p:cBhvr>
                                      <p:tavLst>
                                        <p:tav tm="0">
                                          <p:val>
                                            <p:strVal val="#ppt_h"/>
                                          </p:val>
                                        </p:tav>
                                        <p:tav tm="100000">
                                          <p:val>
                                            <p:strVal val="#ppt_h"/>
                                          </p:val>
                                        </p:tav>
                                      </p:tavLst>
                                    </p:anim>
                                    <p:animEffect transition="in" filter="fade">
                                      <p:cBhvr>
                                        <p:cTn id="78" dur="1000"/>
                                        <p:tgtEl>
                                          <p:spTgt spid="488553"/>
                                        </p:tgtEl>
                                      </p:cBhvr>
                                    </p:animEffect>
                                  </p:childTnLst>
                                </p:cTn>
                              </p:par>
                              <p:par>
                                <p:cTn id="79" presetID="55" presetClass="entr" presetSubtype="0" fill="hold" grpId="0" nodeType="withEffect">
                                  <p:stCondLst>
                                    <p:cond delay="0"/>
                                  </p:stCondLst>
                                  <p:childTnLst>
                                    <p:set>
                                      <p:cBhvr>
                                        <p:cTn id="80" dur="1" fill="hold">
                                          <p:stCondLst>
                                            <p:cond delay="0"/>
                                          </p:stCondLst>
                                        </p:cTn>
                                        <p:tgtEl>
                                          <p:spTgt spid="488480"/>
                                        </p:tgtEl>
                                        <p:attrNameLst>
                                          <p:attrName>style.visibility</p:attrName>
                                        </p:attrNameLst>
                                      </p:cBhvr>
                                      <p:to>
                                        <p:strVal val="visible"/>
                                      </p:to>
                                    </p:set>
                                    <p:anim calcmode="lin" valueType="num">
                                      <p:cBhvr>
                                        <p:cTn id="81" dur="1000" fill="hold"/>
                                        <p:tgtEl>
                                          <p:spTgt spid="488480"/>
                                        </p:tgtEl>
                                        <p:attrNameLst>
                                          <p:attrName>ppt_w</p:attrName>
                                        </p:attrNameLst>
                                      </p:cBhvr>
                                      <p:tavLst>
                                        <p:tav tm="0">
                                          <p:val>
                                            <p:strVal val="#ppt_w*0.70"/>
                                          </p:val>
                                        </p:tav>
                                        <p:tav tm="100000">
                                          <p:val>
                                            <p:strVal val="#ppt_w"/>
                                          </p:val>
                                        </p:tav>
                                      </p:tavLst>
                                    </p:anim>
                                    <p:anim calcmode="lin" valueType="num">
                                      <p:cBhvr>
                                        <p:cTn id="82" dur="1000" fill="hold"/>
                                        <p:tgtEl>
                                          <p:spTgt spid="488480"/>
                                        </p:tgtEl>
                                        <p:attrNameLst>
                                          <p:attrName>ppt_h</p:attrName>
                                        </p:attrNameLst>
                                      </p:cBhvr>
                                      <p:tavLst>
                                        <p:tav tm="0">
                                          <p:val>
                                            <p:strVal val="#ppt_h"/>
                                          </p:val>
                                        </p:tav>
                                        <p:tav tm="100000">
                                          <p:val>
                                            <p:strVal val="#ppt_h"/>
                                          </p:val>
                                        </p:tav>
                                      </p:tavLst>
                                    </p:anim>
                                    <p:animEffect transition="in" filter="fade">
                                      <p:cBhvr>
                                        <p:cTn id="83" dur="1000"/>
                                        <p:tgtEl>
                                          <p:spTgt spid="488480"/>
                                        </p:tgtEl>
                                      </p:cBhvr>
                                    </p:animEffect>
                                  </p:childTnLst>
                                </p:cTn>
                              </p:par>
                              <p:par>
                                <p:cTn id="84" presetID="55" presetClass="entr" presetSubtype="0" fill="hold" grpId="0" nodeType="withEffect">
                                  <p:stCondLst>
                                    <p:cond delay="0"/>
                                  </p:stCondLst>
                                  <p:childTnLst>
                                    <p:set>
                                      <p:cBhvr>
                                        <p:cTn id="85" dur="1" fill="hold">
                                          <p:stCondLst>
                                            <p:cond delay="0"/>
                                          </p:stCondLst>
                                        </p:cTn>
                                        <p:tgtEl>
                                          <p:spTgt spid="488489"/>
                                        </p:tgtEl>
                                        <p:attrNameLst>
                                          <p:attrName>style.visibility</p:attrName>
                                        </p:attrNameLst>
                                      </p:cBhvr>
                                      <p:to>
                                        <p:strVal val="visible"/>
                                      </p:to>
                                    </p:set>
                                    <p:anim calcmode="lin" valueType="num">
                                      <p:cBhvr>
                                        <p:cTn id="86" dur="1000" fill="hold"/>
                                        <p:tgtEl>
                                          <p:spTgt spid="488489"/>
                                        </p:tgtEl>
                                        <p:attrNameLst>
                                          <p:attrName>ppt_w</p:attrName>
                                        </p:attrNameLst>
                                      </p:cBhvr>
                                      <p:tavLst>
                                        <p:tav tm="0">
                                          <p:val>
                                            <p:strVal val="#ppt_w*0.70"/>
                                          </p:val>
                                        </p:tav>
                                        <p:tav tm="100000">
                                          <p:val>
                                            <p:strVal val="#ppt_w"/>
                                          </p:val>
                                        </p:tav>
                                      </p:tavLst>
                                    </p:anim>
                                    <p:anim calcmode="lin" valueType="num">
                                      <p:cBhvr>
                                        <p:cTn id="87" dur="1000" fill="hold"/>
                                        <p:tgtEl>
                                          <p:spTgt spid="488489"/>
                                        </p:tgtEl>
                                        <p:attrNameLst>
                                          <p:attrName>ppt_h</p:attrName>
                                        </p:attrNameLst>
                                      </p:cBhvr>
                                      <p:tavLst>
                                        <p:tav tm="0">
                                          <p:val>
                                            <p:strVal val="#ppt_h"/>
                                          </p:val>
                                        </p:tav>
                                        <p:tav tm="100000">
                                          <p:val>
                                            <p:strVal val="#ppt_h"/>
                                          </p:val>
                                        </p:tav>
                                      </p:tavLst>
                                    </p:anim>
                                    <p:animEffect transition="in" filter="fade">
                                      <p:cBhvr>
                                        <p:cTn id="88" dur="1000"/>
                                        <p:tgtEl>
                                          <p:spTgt spid="488489"/>
                                        </p:tgtEl>
                                      </p:cBhvr>
                                    </p:animEffect>
                                  </p:childTnLst>
                                </p:cTn>
                              </p:par>
                              <p:par>
                                <p:cTn id="89" presetID="55" presetClass="entr" presetSubtype="0" fill="hold" nodeType="withEffect">
                                  <p:stCondLst>
                                    <p:cond delay="0"/>
                                  </p:stCondLst>
                                  <p:childTnLst>
                                    <p:set>
                                      <p:cBhvr>
                                        <p:cTn id="90" dur="1" fill="hold">
                                          <p:stCondLst>
                                            <p:cond delay="0"/>
                                          </p:stCondLst>
                                        </p:cTn>
                                        <p:tgtEl>
                                          <p:spTgt spid="488475"/>
                                        </p:tgtEl>
                                        <p:attrNameLst>
                                          <p:attrName>style.visibility</p:attrName>
                                        </p:attrNameLst>
                                      </p:cBhvr>
                                      <p:to>
                                        <p:strVal val="visible"/>
                                      </p:to>
                                    </p:set>
                                    <p:anim calcmode="lin" valueType="num">
                                      <p:cBhvr>
                                        <p:cTn id="91" dur="1000" fill="hold"/>
                                        <p:tgtEl>
                                          <p:spTgt spid="488475"/>
                                        </p:tgtEl>
                                        <p:attrNameLst>
                                          <p:attrName>ppt_w</p:attrName>
                                        </p:attrNameLst>
                                      </p:cBhvr>
                                      <p:tavLst>
                                        <p:tav tm="0">
                                          <p:val>
                                            <p:strVal val="#ppt_w*0.70"/>
                                          </p:val>
                                        </p:tav>
                                        <p:tav tm="100000">
                                          <p:val>
                                            <p:strVal val="#ppt_w"/>
                                          </p:val>
                                        </p:tav>
                                      </p:tavLst>
                                    </p:anim>
                                    <p:anim calcmode="lin" valueType="num">
                                      <p:cBhvr>
                                        <p:cTn id="92" dur="1000" fill="hold"/>
                                        <p:tgtEl>
                                          <p:spTgt spid="488475"/>
                                        </p:tgtEl>
                                        <p:attrNameLst>
                                          <p:attrName>ppt_h</p:attrName>
                                        </p:attrNameLst>
                                      </p:cBhvr>
                                      <p:tavLst>
                                        <p:tav tm="0">
                                          <p:val>
                                            <p:strVal val="#ppt_h"/>
                                          </p:val>
                                        </p:tav>
                                        <p:tav tm="100000">
                                          <p:val>
                                            <p:strVal val="#ppt_h"/>
                                          </p:val>
                                        </p:tav>
                                      </p:tavLst>
                                    </p:anim>
                                    <p:animEffect transition="in" filter="fade">
                                      <p:cBhvr>
                                        <p:cTn id="93" dur="1000"/>
                                        <p:tgtEl>
                                          <p:spTgt spid="488475"/>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488482"/>
                                        </p:tgtEl>
                                        <p:attrNameLst>
                                          <p:attrName>style.visibility</p:attrName>
                                        </p:attrNameLst>
                                      </p:cBhvr>
                                      <p:to>
                                        <p:strVal val="visible"/>
                                      </p:to>
                                    </p:set>
                                    <p:anim calcmode="lin" valueType="num">
                                      <p:cBhvr>
                                        <p:cTn id="96" dur="1000" fill="hold"/>
                                        <p:tgtEl>
                                          <p:spTgt spid="488482"/>
                                        </p:tgtEl>
                                        <p:attrNameLst>
                                          <p:attrName>ppt_w</p:attrName>
                                        </p:attrNameLst>
                                      </p:cBhvr>
                                      <p:tavLst>
                                        <p:tav tm="0">
                                          <p:val>
                                            <p:strVal val="#ppt_w*0.70"/>
                                          </p:val>
                                        </p:tav>
                                        <p:tav tm="100000">
                                          <p:val>
                                            <p:strVal val="#ppt_w"/>
                                          </p:val>
                                        </p:tav>
                                      </p:tavLst>
                                    </p:anim>
                                    <p:anim calcmode="lin" valueType="num">
                                      <p:cBhvr>
                                        <p:cTn id="97" dur="1000" fill="hold"/>
                                        <p:tgtEl>
                                          <p:spTgt spid="488482"/>
                                        </p:tgtEl>
                                        <p:attrNameLst>
                                          <p:attrName>ppt_h</p:attrName>
                                        </p:attrNameLst>
                                      </p:cBhvr>
                                      <p:tavLst>
                                        <p:tav tm="0">
                                          <p:val>
                                            <p:strVal val="#ppt_h"/>
                                          </p:val>
                                        </p:tav>
                                        <p:tav tm="100000">
                                          <p:val>
                                            <p:strVal val="#ppt_h"/>
                                          </p:val>
                                        </p:tav>
                                      </p:tavLst>
                                    </p:anim>
                                    <p:animEffect transition="in" filter="fade">
                                      <p:cBhvr>
                                        <p:cTn id="98" dur="1000"/>
                                        <p:tgtEl>
                                          <p:spTgt spid="488482"/>
                                        </p:tgtEl>
                                      </p:cBhvr>
                                    </p:animEffect>
                                  </p:childTnLst>
                                </p:cTn>
                              </p:par>
                              <p:par>
                                <p:cTn id="99" presetID="55" presetClass="entr" presetSubtype="0" fill="hold" nodeType="withEffect">
                                  <p:stCondLst>
                                    <p:cond delay="0"/>
                                  </p:stCondLst>
                                  <p:childTnLst>
                                    <p:set>
                                      <p:cBhvr>
                                        <p:cTn id="100" dur="1" fill="hold">
                                          <p:stCondLst>
                                            <p:cond delay="0"/>
                                          </p:stCondLst>
                                        </p:cTn>
                                        <p:tgtEl>
                                          <p:spTgt spid="488474"/>
                                        </p:tgtEl>
                                        <p:attrNameLst>
                                          <p:attrName>style.visibility</p:attrName>
                                        </p:attrNameLst>
                                      </p:cBhvr>
                                      <p:to>
                                        <p:strVal val="visible"/>
                                      </p:to>
                                    </p:set>
                                    <p:anim calcmode="lin" valueType="num">
                                      <p:cBhvr>
                                        <p:cTn id="101" dur="1000" fill="hold"/>
                                        <p:tgtEl>
                                          <p:spTgt spid="488474"/>
                                        </p:tgtEl>
                                        <p:attrNameLst>
                                          <p:attrName>ppt_w</p:attrName>
                                        </p:attrNameLst>
                                      </p:cBhvr>
                                      <p:tavLst>
                                        <p:tav tm="0">
                                          <p:val>
                                            <p:strVal val="#ppt_w*0.70"/>
                                          </p:val>
                                        </p:tav>
                                        <p:tav tm="100000">
                                          <p:val>
                                            <p:strVal val="#ppt_w"/>
                                          </p:val>
                                        </p:tav>
                                      </p:tavLst>
                                    </p:anim>
                                    <p:anim calcmode="lin" valueType="num">
                                      <p:cBhvr>
                                        <p:cTn id="102" dur="1000" fill="hold"/>
                                        <p:tgtEl>
                                          <p:spTgt spid="488474"/>
                                        </p:tgtEl>
                                        <p:attrNameLst>
                                          <p:attrName>ppt_h</p:attrName>
                                        </p:attrNameLst>
                                      </p:cBhvr>
                                      <p:tavLst>
                                        <p:tav tm="0">
                                          <p:val>
                                            <p:strVal val="#ppt_h"/>
                                          </p:val>
                                        </p:tav>
                                        <p:tav tm="100000">
                                          <p:val>
                                            <p:strVal val="#ppt_h"/>
                                          </p:val>
                                        </p:tav>
                                      </p:tavLst>
                                    </p:anim>
                                    <p:animEffect transition="in" filter="fade">
                                      <p:cBhvr>
                                        <p:cTn id="103" dur="1000"/>
                                        <p:tgtEl>
                                          <p:spTgt spid="488474"/>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ntr" presetSubtype="0" fill="hold" grpId="0" nodeType="clickEffect">
                                  <p:stCondLst>
                                    <p:cond delay="0"/>
                                  </p:stCondLst>
                                  <p:childTnLst>
                                    <p:set>
                                      <p:cBhvr>
                                        <p:cTn id="107" dur="1" fill="hold">
                                          <p:stCondLst>
                                            <p:cond delay="0"/>
                                          </p:stCondLst>
                                        </p:cTn>
                                        <p:tgtEl>
                                          <p:spTgt spid="488547"/>
                                        </p:tgtEl>
                                        <p:attrNameLst>
                                          <p:attrName>style.visibility</p:attrName>
                                        </p:attrNameLst>
                                      </p:cBhvr>
                                      <p:to>
                                        <p:strVal val="visible"/>
                                      </p:to>
                                    </p:set>
                                    <p:anim calcmode="lin" valueType="num">
                                      <p:cBhvr>
                                        <p:cTn id="108" dur="1000" fill="hold"/>
                                        <p:tgtEl>
                                          <p:spTgt spid="488547"/>
                                        </p:tgtEl>
                                        <p:attrNameLst>
                                          <p:attrName>ppt_w</p:attrName>
                                        </p:attrNameLst>
                                      </p:cBhvr>
                                      <p:tavLst>
                                        <p:tav tm="0">
                                          <p:val>
                                            <p:strVal val="#ppt_w*0.70"/>
                                          </p:val>
                                        </p:tav>
                                        <p:tav tm="100000">
                                          <p:val>
                                            <p:strVal val="#ppt_w"/>
                                          </p:val>
                                        </p:tav>
                                      </p:tavLst>
                                    </p:anim>
                                    <p:anim calcmode="lin" valueType="num">
                                      <p:cBhvr>
                                        <p:cTn id="109" dur="1000" fill="hold"/>
                                        <p:tgtEl>
                                          <p:spTgt spid="488547"/>
                                        </p:tgtEl>
                                        <p:attrNameLst>
                                          <p:attrName>ppt_h</p:attrName>
                                        </p:attrNameLst>
                                      </p:cBhvr>
                                      <p:tavLst>
                                        <p:tav tm="0">
                                          <p:val>
                                            <p:strVal val="#ppt_h"/>
                                          </p:val>
                                        </p:tav>
                                        <p:tav tm="100000">
                                          <p:val>
                                            <p:strVal val="#ppt_h"/>
                                          </p:val>
                                        </p:tav>
                                      </p:tavLst>
                                    </p:anim>
                                    <p:animEffect transition="in" filter="fade">
                                      <p:cBhvr>
                                        <p:cTn id="110" dur="1000"/>
                                        <p:tgtEl>
                                          <p:spTgt spid="488547"/>
                                        </p:tgtEl>
                                      </p:cBhvr>
                                    </p:animEffect>
                                  </p:childTnLst>
                                </p:cTn>
                              </p:par>
                              <p:par>
                                <p:cTn id="111" presetID="55" presetClass="entr" presetSubtype="0" fill="hold" nodeType="withEffect">
                                  <p:stCondLst>
                                    <p:cond delay="0"/>
                                  </p:stCondLst>
                                  <p:childTnLst>
                                    <p:set>
                                      <p:cBhvr>
                                        <p:cTn id="112" dur="1" fill="hold">
                                          <p:stCondLst>
                                            <p:cond delay="0"/>
                                          </p:stCondLst>
                                        </p:cTn>
                                        <p:tgtEl>
                                          <p:spTgt spid="488495"/>
                                        </p:tgtEl>
                                        <p:attrNameLst>
                                          <p:attrName>style.visibility</p:attrName>
                                        </p:attrNameLst>
                                      </p:cBhvr>
                                      <p:to>
                                        <p:strVal val="visible"/>
                                      </p:to>
                                    </p:set>
                                    <p:anim calcmode="lin" valueType="num">
                                      <p:cBhvr>
                                        <p:cTn id="113" dur="1000" fill="hold"/>
                                        <p:tgtEl>
                                          <p:spTgt spid="488495"/>
                                        </p:tgtEl>
                                        <p:attrNameLst>
                                          <p:attrName>ppt_w</p:attrName>
                                        </p:attrNameLst>
                                      </p:cBhvr>
                                      <p:tavLst>
                                        <p:tav tm="0">
                                          <p:val>
                                            <p:strVal val="#ppt_w*0.70"/>
                                          </p:val>
                                        </p:tav>
                                        <p:tav tm="100000">
                                          <p:val>
                                            <p:strVal val="#ppt_w"/>
                                          </p:val>
                                        </p:tav>
                                      </p:tavLst>
                                    </p:anim>
                                    <p:anim calcmode="lin" valueType="num">
                                      <p:cBhvr>
                                        <p:cTn id="114" dur="1000" fill="hold"/>
                                        <p:tgtEl>
                                          <p:spTgt spid="488495"/>
                                        </p:tgtEl>
                                        <p:attrNameLst>
                                          <p:attrName>ppt_h</p:attrName>
                                        </p:attrNameLst>
                                      </p:cBhvr>
                                      <p:tavLst>
                                        <p:tav tm="0">
                                          <p:val>
                                            <p:strVal val="#ppt_h"/>
                                          </p:val>
                                        </p:tav>
                                        <p:tav tm="100000">
                                          <p:val>
                                            <p:strVal val="#ppt_h"/>
                                          </p:val>
                                        </p:tav>
                                      </p:tavLst>
                                    </p:anim>
                                    <p:animEffect transition="in" filter="fade">
                                      <p:cBhvr>
                                        <p:cTn id="115" dur="1000"/>
                                        <p:tgtEl>
                                          <p:spTgt spid="488495"/>
                                        </p:tgtEl>
                                      </p:cBhvr>
                                    </p:animEffect>
                                  </p:childTnLst>
                                </p:cTn>
                              </p:par>
                              <p:par>
                                <p:cTn id="116" presetID="55" presetClass="entr" presetSubtype="0" fill="hold" grpId="0" nodeType="withEffect">
                                  <p:stCondLst>
                                    <p:cond delay="0"/>
                                  </p:stCondLst>
                                  <p:childTnLst>
                                    <p:set>
                                      <p:cBhvr>
                                        <p:cTn id="117" dur="1" fill="hold">
                                          <p:stCondLst>
                                            <p:cond delay="0"/>
                                          </p:stCondLst>
                                        </p:cTn>
                                        <p:tgtEl>
                                          <p:spTgt spid="488484"/>
                                        </p:tgtEl>
                                        <p:attrNameLst>
                                          <p:attrName>style.visibility</p:attrName>
                                        </p:attrNameLst>
                                      </p:cBhvr>
                                      <p:to>
                                        <p:strVal val="visible"/>
                                      </p:to>
                                    </p:set>
                                    <p:anim calcmode="lin" valueType="num">
                                      <p:cBhvr>
                                        <p:cTn id="118" dur="1000" fill="hold"/>
                                        <p:tgtEl>
                                          <p:spTgt spid="488484"/>
                                        </p:tgtEl>
                                        <p:attrNameLst>
                                          <p:attrName>ppt_w</p:attrName>
                                        </p:attrNameLst>
                                      </p:cBhvr>
                                      <p:tavLst>
                                        <p:tav tm="0">
                                          <p:val>
                                            <p:strVal val="#ppt_w*0.70"/>
                                          </p:val>
                                        </p:tav>
                                        <p:tav tm="100000">
                                          <p:val>
                                            <p:strVal val="#ppt_w"/>
                                          </p:val>
                                        </p:tav>
                                      </p:tavLst>
                                    </p:anim>
                                    <p:anim calcmode="lin" valueType="num">
                                      <p:cBhvr>
                                        <p:cTn id="119" dur="1000" fill="hold"/>
                                        <p:tgtEl>
                                          <p:spTgt spid="488484"/>
                                        </p:tgtEl>
                                        <p:attrNameLst>
                                          <p:attrName>ppt_h</p:attrName>
                                        </p:attrNameLst>
                                      </p:cBhvr>
                                      <p:tavLst>
                                        <p:tav tm="0">
                                          <p:val>
                                            <p:strVal val="#ppt_h"/>
                                          </p:val>
                                        </p:tav>
                                        <p:tav tm="100000">
                                          <p:val>
                                            <p:strVal val="#ppt_h"/>
                                          </p:val>
                                        </p:tav>
                                      </p:tavLst>
                                    </p:anim>
                                    <p:animEffect transition="in" filter="fade">
                                      <p:cBhvr>
                                        <p:cTn id="120" dur="1000"/>
                                        <p:tgtEl>
                                          <p:spTgt spid="488484"/>
                                        </p:tgtEl>
                                      </p:cBhvr>
                                    </p:animEffect>
                                  </p:childTnLst>
                                </p:cTn>
                              </p:par>
                              <p:par>
                                <p:cTn id="121" presetID="55" presetClass="entr" presetSubtype="0" fill="hold" grpId="0" nodeType="withEffect">
                                  <p:stCondLst>
                                    <p:cond delay="0"/>
                                  </p:stCondLst>
                                  <p:childTnLst>
                                    <p:set>
                                      <p:cBhvr>
                                        <p:cTn id="122" dur="1" fill="hold">
                                          <p:stCondLst>
                                            <p:cond delay="0"/>
                                          </p:stCondLst>
                                        </p:cTn>
                                        <p:tgtEl>
                                          <p:spTgt spid="488493"/>
                                        </p:tgtEl>
                                        <p:attrNameLst>
                                          <p:attrName>style.visibility</p:attrName>
                                        </p:attrNameLst>
                                      </p:cBhvr>
                                      <p:to>
                                        <p:strVal val="visible"/>
                                      </p:to>
                                    </p:set>
                                    <p:anim calcmode="lin" valueType="num">
                                      <p:cBhvr>
                                        <p:cTn id="123" dur="1000" fill="hold"/>
                                        <p:tgtEl>
                                          <p:spTgt spid="488493"/>
                                        </p:tgtEl>
                                        <p:attrNameLst>
                                          <p:attrName>ppt_w</p:attrName>
                                        </p:attrNameLst>
                                      </p:cBhvr>
                                      <p:tavLst>
                                        <p:tav tm="0">
                                          <p:val>
                                            <p:strVal val="#ppt_w*0.70"/>
                                          </p:val>
                                        </p:tav>
                                        <p:tav tm="100000">
                                          <p:val>
                                            <p:strVal val="#ppt_w"/>
                                          </p:val>
                                        </p:tav>
                                      </p:tavLst>
                                    </p:anim>
                                    <p:anim calcmode="lin" valueType="num">
                                      <p:cBhvr>
                                        <p:cTn id="124" dur="1000" fill="hold"/>
                                        <p:tgtEl>
                                          <p:spTgt spid="488493"/>
                                        </p:tgtEl>
                                        <p:attrNameLst>
                                          <p:attrName>ppt_h</p:attrName>
                                        </p:attrNameLst>
                                      </p:cBhvr>
                                      <p:tavLst>
                                        <p:tav tm="0">
                                          <p:val>
                                            <p:strVal val="#ppt_h"/>
                                          </p:val>
                                        </p:tav>
                                        <p:tav tm="100000">
                                          <p:val>
                                            <p:strVal val="#ppt_h"/>
                                          </p:val>
                                        </p:tav>
                                      </p:tavLst>
                                    </p:anim>
                                    <p:animEffect transition="in" filter="fade">
                                      <p:cBhvr>
                                        <p:cTn id="125" dur="1000"/>
                                        <p:tgtEl>
                                          <p:spTgt spid="488493"/>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488498"/>
                                        </p:tgtEl>
                                        <p:attrNameLst>
                                          <p:attrName>style.visibility</p:attrName>
                                        </p:attrNameLst>
                                      </p:cBhvr>
                                      <p:to>
                                        <p:strVal val="visible"/>
                                      </p:to>
                                    </p:set>
                                    <p:anim calcmode="lin" valueType="num">
                                      <p:cBhvr>
                                        <p:cTn id="128" dur="1000" fill="hold"/>
                                        <p:tgtEl>
                                          <p:spTgt spid="488498"/>
                                        </p:tgtEl>
                                        <p:attrNameLst>
                                          <p:attrName>ppt_w</p:attrName>
                                        </p:attrNameLst>
                                      </p:cBhvr>
                                      <p:tavLst>
                                        <p:tav tm="0">
                                          <p:val>
                                            <p:strVal val="#ppt_w*0.70"/>
                                          </p:val>
                                        </p:tav>
                                        <p:tav tm="100000">
                                          <p:val>
                                            <p:strVal val="#ppt_w"/>
                                          </p:val>
                                        </p:tav>
                                      </p:tavLst>
                                    </p:anim>
                                    <p:anim calcmode="lin" valueType="num">
                                      <p:cBhvr>
                                        <p:cTn id="129" dur="1000" fill="hold"/>
                                        <p:tgtEl>
                                          <p:spTgt spid="488498"/>
                                        </p:tgtEl>
                                        <p:attrNameLst>
                                          <p:attrName>ppt_h</p:attrName>
                                        </p:attrNameLst>
                                      </p:cBhvr>
                                      <p:tavLst>
                                        <p:tav tm="0">
                                          <p:val>
                                            <p:strVal val="#ppt_h"/>
                                          </p:val>
                                        </p:tav>
                                        <p:tav tm="100000">
                                          <p:val>
                                            <p:strVal val="#ppt_h"/>
                                          </p:val>
                                        </p:tav>
                                      </p:tavLst>
                                    </p:anim>
                                    <p:animEffect transition="in" filter="fade">
                                      <p:cBhvr>
                                        <p:cTn id="130" dur="1000"/>
                                        <p:tgtEl>
                                          <p:spTgt spid="488498"/>
                                        </p:tgtEl>
                                      </p:cBhvr>
                                    </p:animEffect>
                                  </p:childTnLst>
                                </p:cTn>
                              </p:par>
                              <p:par>
                                <p:cTn id="131" presetID="55" presetClass="entr" presetSubtype="0" fill="hold" grpId="0" nodeType="withEffect">
                                  <p:stCondLst>
                                    <p:cond delay="0"/>
                                  </p:stCondLst>
                                  <p:childTnLst>
                                    <p:set>
                                      <p:cBhvr>
                                        <p:cTn id="132" dur="1" fill="hold">
                                          <p:stCondLst>
                                            <p:cond delay="0"/>
                                          </p:stCondLst>
                                        </p:cTn>
                                        <p:tgtEl>
                                          <p:spTgt spid="488494"/>
                                        </p:tgtEl>
                                        <p:attrNameLst>
                                          <p:attrName>style.visibility</p:attrName>
                                        </p:attrNameLst>
                                      </p:cBhvr>
                                      <p:to>
                                        <p:strVal val="visible"/>
                                      </p:to>
                                    </p:set>
                                    <p:anim calcmode="lin" valueType="num">
                                      <p:cBhvr>
                                        <p:cTn id="133" dur="1000" fill="hold"/>
                                        <p:tgtEl>
                                          <p:spTgt spid="488494"/>
                                        </p:tgtEl>
                                        <p:attrNameLst>
                                          <p:attrName>ppt_w</p:attrName>
                                        </p:attrNameLst>
                                      </p:cBhvr>
                                      <p:tavLst>
                                        <p:tav tm="0">
                                          <p:val>
                                            <p:strVal val="#ppt_w*0.70"/>
                                          </p:val>
                                        </p:tav>
                                        <p:tav tm="100000">
                                          <p:val>
                                            <p:strVal val="#ppt_w"/>
                                          </p:val>
                                        </p:tav>
                                      </p:tavLst>
                                    </p:anim>
                                    <p:anim calcmode="lin" valueType="num">
                                      <p:cBhvr>
                                        <p:cTn id="134" dur="1000" fill="hold"/>
                                        <p:tgtEl>
                                          <p:spTgt spid="488494"/>
                                        </p:tgtEl>
                                        <p:attrNameLst>
                                          <p:attrName>ppt_h</p:attrName>
                                        </p:attrNameLst>
                                      </p:cBhvr>
                                      <p:tavLst>
                                        <p:tav tm="0">
                                          <p:val>
                                            <p:strVal val="#ppt_h"/>
                                          </p:val>
                                        </p:tav>
                                        <p:tav tm="100000">
                                          <p:val>
                                            <p:strVal val="#ppt_h"/>
                                          </p:val>
                                        </p:tav>
                                      </p:tavLst>
                                    </p:anim>
                                    <p:animEffect transition="in" filter="fade">
                                      <p:cBhvr>
                                        <p:cTn id="135" dur="1000"/>
                                        <p:tgtEl>
                                          <p:spTgt spid="488494"/>
                                        </p:tgtEl>
                                      </p:cBhvr>
                                    </p:animEffect>
                                  </p:childTnLst>
                                </p:cTn>
                              </p:par>
                              <p:par>
                                <p:cTn id="136" presetID="55" presetClass="entr" presetSubtype="0" fill="hold" nodeType="withEffect">
                                  <p:stCondLst>
                                    <p:cond delay="0"/>
                                  </p:stCondLst>
                                  <p:childTnLst>
                                    <p:set>
                                      <p:cBhvr>
                                        <p:cTn id="137" dur="1" fill="hold">
                                          <p:stCondLst>
                                            <p:cond delay="0"/>
                                          </p:stCondLst>
                                        </p:cTn>
                                        <p:tgtEl>
                                          <p:spTgt spid="488471"/>
                                        </p:tgtEl>
                                        <p:attrNameLst>
                                          <p:attrName>style.visibility</p:attrName>
                                        </p:attrNameLst>
                                      </p:cBhvr>
                                      <p:to>
                                        <p:strVal val="visible"/>
                                      </p:to>
                                    </p:set>
                                    <p:anim calcmode="lin" valueType="num">
                                      <p:cBhvr>
                                        <p:cTn id="138" dur="1000" fill="hold"/>
                                        <p:tgtEl>
                                          <p:spTgt spid="488471"/>
                                        </p:tgtEl>
                                        <p:attrNameLst>
                                          <p:attrName>ppt_w</p:attrName>
                                        </p:attrNameLst>
                                      </p:cBhvr>
                                      <p:tavLst>
                                        <p:tav tm="0">
                                          <p:val>
                                            <p:strVal val="#ppt_w*0.70"/>
                                          </p:val>
                                        </p:tav>
                                        <p:tav tm="100000">
                                          <p:val>
                                            <p:strVal val="#ppt_w"/>
                                          </p:val>
                                        </p:tav>
                                      </p:tavLst>
                                    </p:anim>
                                    <p:anim calcmode="lin" valueType="num">
                                      <p:cBhvr>
                                        <p:cTn id="139" dur="1000" fill="hold"/>
                                        <p:tgtEl>
                                          <p:spTgt spid="488471"/>
                                        </p:tgtEl>
                                        <p:attrNameLst>
                                          <p:attrName>ppt_h</p:attrName>
                                        </p:attrNameLst>
                                      </p:cBhvr>
                                      <p:tavLst>
                                        <p:tav tm="0">
                                          <p:val>
                                            <p:strVal val="#ppt_h"/>
                                          </p:val>
                                        </p:tav>
                                        <p:tav tm="100000">
                                          <p:val>
                                            <p:strVal val="#ppt_h"/>
                                          </p:val>
                                        </p:tav>
                                      </p:tavLst>
                                    </p:anim>
                                    <p:animEffect transition="in" filter="fade">
                                      <p:cBhvr>
                                        <p:cTn id="140" dur="1000"/>
                                        <p:tgtEl>
                                          <p:spTgt spid="488471"/>
                                        </p:tgtEl>
                                      </p:cBhvr>
                                    </p:animEffect>
                                  </p:childTnLst>
                                </p:cTn>
                              </p:par>
                              <p:par>
                                <p:cTn id="141" presetID="55" presetClass="entr" presetSubtype="0" fill="hold" nodeType="withEffect">
                                  <p:stCondLst>
                                    <p:cond delay="0"/>
                                  </p:stCondLst>
                                  <p:childTnLst>
                                    <p:set>
                                      <p:cBhvr>
                                        <p:cTn id="142" dur="1" fill="hold">
                                          <p:stCondLst>
                                            <p:cond delay="0"/>
                                          </p:stCondLst>
                                        </p:cTn>
                                        <p:tgtEl>
                                          <p:spTgt spid="488496"/>
                                        </p:tgtEl>
                                        <p:attrNameLst>
                                          <p:attrName>style.visibility</p:attrName>
                                        </p:attrNameLst>
                                      </p:cBhvr>
                                      <p:to>
                                        <p:strVal val="visible"/>
                                      </p:to>
                                    </p:set>
                                    <p:anim calcmode="lin" valueType="num">
                                      <p:cBhvr>
                                        <p:cTn id="143" dur="1000" fill="hold"/>
                                        <p:tgtEl>
                                          <p:spTgt spid="488496"/>
                                        </p:tgtEl>
                                        <p:attrNameLst>
                                          <p:attrName>ppt_w</p:attrName>
                                        </p:attrNameLst>
                                      </p:cBhvr>
                                      <p:tavLst>
                                        <p:tav tm="0">
                                          <p:val>
                                            <p:strVal val="#ppt_w*0.70"/>
                                          </p:val>
                                        </p:tav>
                                        <p:tav tm="100000">
                                          <p:val>
                                            <p:strVal val="#ppt_w"/>
                                          </p:val>
                                        </p:tav>
                                      </p:tavLst>
                                    </p:anim>
                                    <p:anim calcmode="lin" valueType="num">
                                      <p:cBhvr>
                                        <p:cTn id="144" dur="1000" fill="hold"/>
                                        <p:tgtEl>
                                          <p:spTgt spid="488496"/>
                                        </p:tgtEl>
                                        <p:attrNameLst>
                                          <p:attrName>ppt_h</p:attrName>
                                        </p:attrNameLst>
                                      </p:cBhvr>
                                      <p:tavLst>
                                        <p:tav tm="0">
                                          <p:val>
                                            <p:strVal val="#ppt_h"/>
                                          </p:val>
                                        </p:tav>
                                        <p:tav tm="100000">
                                          <p:val>
                                            <p:strVal val="#ppt_h"/>
                                          </p:val>
                                        </p:tav>
                                      </p:tavLst>
                                    </p:anim>
                                    <p:animEffect transition="in" filter="fade">
                                      <p:cBhvr>
                                        <p:cTn id="145" dur="1000"/>
                                        <p:tgtEl>
                                          <p:spTgt spid="488496"/>
                                        </p:tgtEl>
                                      </p:cBhvr>
                                    </p:animEffect>
                                  </p:childTnLst>
                                </p:cTn>
                              </p:par>
                              <p:par>
                                <p:cTn id="146" presetID="55" presetClass="entr" presetSubtype="0" fill="hold" grpId="0" nodeType="withEffect">
                                  <p:stCondLst>
                                    <p:cond delay="0"/>
                                  </p:stCondLst>
                                  <p:childTnLst>
                                    <p:set>
                                      <p:cBhvr>
                                        <p:cTn id="147" dur="1" fill="hold">
                                          <p:stCondLst>
                                            <p:cond delay="0"/>
                                          </p:stCondLst>
                                        </p:cTn>
                                        <p:tgtEl>
                                          <p:spTgt spid="488487"/>
                                        </p:tgtEl>
                                        <p:attrNameLst>
                                          <p:attrName>style.visibility</p:attrName>
                                        </p:attrNameLst>
                                      </p:cBhvr>
                                      <p:to>
                                        <p:strVal val="visible"/>
                                      </p:to>
                                    </p:set>
                                    <p:anim calcmode="lin" valueType="num">
                                      <p:cBhvr>
                                        <p:cTn id="148" dur="1000" fill="hold"/>
                                        <p:tgtEl>
                                          <p:spTgt spid="488487"/>
                                        </p:tgtEl>
                                        <p:attrNameLst>
                                          <p:attrName>ppt_w</p:attrName>
                                        </p:attrNameLst>
                                      </p:cBhvr>
                                      <p:tavLst>
                                        <p:tav tm="0">
                                          <p:val>
                                            <p:strVal val="#ppt_w*0.70"/>
                                          </p:val>
                                        </p:tav>
                                        <p:tav tm="100000">
                                          <p:val>
                                            <p:strVal val="#ppt_w"/>
                                          </p:val>
                                        </p:tav>
                                      </p:tavLst>
                                    </p:anim>
                                    <p:anim calcmode="lin" valueType="num">
                                      <p:cBhvr>
                                        <p:cTn id="149" dur="1000" fill="hold"/>
                                        <p:tgtEl>
                                          <p:spTgt spid="488487"/>
                                        </p:tgtEl>
                                        <p:attrNameLst>
                                          <p:attrName>ppt_h</p:attrName>
                                        </p:attrNameLst>
                                      </p:cBhvr>
                                      <p:tavLst>
                                        <p:tav tm="0">
                                          <p:val>
                                            <p:strVal val="#ppt_h"/>
                                          </p:val>
                                        </p:tav>
                                        <p:tav tm="100000">
                                          <p:val>
                                            <p:strVal val="#ppt_h"/>
                                          </p:val>
                                        </p:tav>
                                      </p:tavLst>
                                    </p:anim>
                                    <p:animEffect transition="in" filter="fade">
                                      <p:cBhvr>
                                        <p:cTn id="150" dur="1000"/>
                                        <p:tgtEl>
                                          <p:spTgt spid="488487"/>
                                        </p:tgtEl>
                                      </p:cBhvr>
                                    </p:animEffect>
                                  </p:childTnLst>
                                </p:cTn>
                              </p:par>
                              <p:par>
                                <p:cTn id="151" presetID="55" presetClass="entr" presetSubtype="0" fill="hold" grpId="0" nodeType="withEffect">
                                  <p:stCondLst>
                                    <p:cond delay="0"/>
                                  </p:stCondLst>
                                  <p:childTnLst>
                                    <p:set>
                                      <p:cBhvr>
                                        <p:cTn id="152" dur="1" fill="hold">
                                          <p:stCondLst>
                                            <p:cond delay="0"/>
                                          </p:stCondLst>
                                        </p:cTn>
                                        <p:tgtEl>
                                          <p:spTgt spid="488488"/>
                                        </p:tgtEl>
                                        <p:attrNameLst>
                                          <p:attrName>style.visibility</p:attrName>
                                        </p:attrNameLst>
                                      </p:cBhvr>
                                      <p:to>
                                        <p:strVal val="visible"/>
                                      </p:to>
                                    </p:set>
                                    <p:anim calcmode="lin" valueType="num">
                                      <p:cBhvr>
                                        <p:cTn id="153" dur="1000" fill="hold"/>
                                        <p:tgtEl>
                                          <p:spTgt spid="488488"/>
                                        </p:tgtEl>
                                        <p:attrNameLst>
                                          <p:attrName>ppt_w</p:attrName>
                                        </p:attrNameLst>
                                      </p:cBhvr>
                                      <p:tavLst>
                                        <p:tav tm="0">
                                          <p:val>
                                            <p:strVal val="#ppt_w*0.70"/>
                                          </p:val>
                                        </p:tav>
                                        <p:tav tm="100000">
                                          <p:val>
                                            <p:strVal val="#ppt_w"/>
                                          </p:val>
                                        </p:tav>
                                      </p:tavLst>
                                    </p:anim>
                                    <p:anim calcmode="lin" valueType="num">
                                      <p:cBhvr>
                                        <p:cTn id="154" dur="1000" fill="hold"/>
                                        <p:tgtEl>
                                          <p:spTgt spid="488488"/>
                                        </p:tgtEl>
                                        <p:attrNameLst>
                                          <p:attrName>ppt_h</p:attrName>
                                        </p:attrNameLst>
                                      </p:cBhvr>
                                      <p:tavLst>
                                        <p:tav tm="0">
                                          <p:val>
                                            <p:strVal val="#ppt_h"/>
                                          </p:val>
                                        </p:tav>
                                        <p:tav tm="100000">
                                          <p:val>
                                            <p:strVal val="#ppt_h"/>
                                          </p:val>
                                        </p:tav>
                                      </p:tavLst>
                                    </p:anim>
                                    <p:animEffect transition="in" filter="fade">
                                      <p:cBhvr>
                                        <p:cTn id="155" dur="1000"/>
                                        <p:tgtEl>
                                          <p:spTgt spid="488488"/>
                                        </p:tgtEl>
                                      </p:cBhvr>
                                    </p:animEffect>
                                  </p:childTnLst>
                                </p:cTn>
                              </p:par>
                              <p:par>
                                <p:cTn id="156" presetID="55" presetClass="entr" presetSubtype="0" fill="hold" grpId="0" nodeType="withEffect">
                                  <p:stCondLst>
                                    <p:cond delay="0"/>
                                  </p:stCondLst>
                                  <p:childTnLst>
                                    <p:set>
                                      <p:cBhvr>
                                        <p:cTn id="157" dur="1" fill="hold">
                                          <p:stCondLst>
                                            <p:cond delay="0"/>
                                          </p:stCondLst>
                                        </p:cTn>
                                        <p:tgtEl>
                                          <p:spTgt spid="488485"/>
                                        </p:tgtEl>
                                        <p:attrNameLst>
                                          <p:attrName>style.visibility</p:attrName>
                                        </p:attrNameLst>
                                      </p:cBhvr>
                                      <p:to>
                                        <p:strVal val="visible"/>
                                      </p:to>
                                    </p:set>
                                    <p:anim calcmode="lin" valueType="num">
                                      <p:cBhvr>
                                        <p:cTn id="158" dur="1000" fill="hold"/>
                                        <p:tgtEl>
                                          <p:spTgt spid="488485"/>
                                        </p:tgtEl>
                                        <p:attrNameLst>
                                          <p:attrName>ppt_w</p:attrName>
                                        </p:attrNameLst>
                                      </p:cBhvr>
                                      <p:tavLst>
                                        <p:tav tm="0">
                                          <p:val>
                                            <p:strVal val="#ppt_w*0.70"/>
                                          </p:val>
                                        </p:tav>
                                        <p:tav tm="100000">
                                          <p:val>
                                            <p:strVal val="#ppt_w"/>
                                          </p:val>
                                        </p:tav>
                                      </p:tavLst>
                                    </p:anim>
                                    <p:anim calcmode="lin" valueType="num">
                                      <p:cBhvr>
                                        <p:cTn id="159" dur="1000" fill="hold"/>
                                        <p:tgtEl>
                                          <p:spTgt spid="488485"/>
                                        </p:tgtEl>
                                        <p:attrNameLst>
                                          <p:attrName>ppt_h</p:attrName>
                                        </p:attrNameLst>
                                      </p:cBhvr>
                                      <p:tavLst>
                                        <p:tav tm="0">
                                          <p:val>
                                            <p:strVal val="#ppt_h"/>
                                          </p:val>
                                        </p:tav>
                                        <p:tav tm="100000">
                                          <p:val>
                                            <p:strVal val="#ppt_h"/>
                                          </p:val>
                                        </p:tav>
                                      </p:tavLst>
                                    </p:anim>
                                    <p:animEffect transition="in" filter="fade">
                                      <p:cBhvr>
                                        <p:cTn id="160" dur="1000"/>
                                        <p:tgtEl>
                                          <p:spTgt spid="488485"/>
                                        </p:tgtEl>
                                      </p:cBhvr>
                                    </p:animEffect>
                                  </p:childTnLst>
                                </p:cTn>
                              </p:par>
                              <p:par>
                                <p:cTn id="161" presetID="55" presetClass="entr" presetSubtype="0" fill="hold" grpId="0" nodeType="withEffect">
                                  <p:stCondLst>
                                    <p:cond delay="0"/>
                                  </p:stCondLst>
                                  <p:childTnLst>
                                    <p:set>
                                      <p:cBhvr>
                                        <p:cTn id="162" dur="1" fill="hold">
                                          <p:stCondLst>
                                            <p:cond delay="0"/>
                                          </p:stCondLst>
                                        </p:cTn>
                                        <p:tgtEl>
                                          <p:spTgt spid="488486"/>
                                        </p:tgtEl>
                                        <p:attrNameLst>
                                          <p:attrName>style.visibility</p:attrName>
                                        </p:attrNameLst>
                                      </p:cBhvr>
                                      <p:to>
                                        <p:strVal val="visible"/>
                                      </p:to>
                                    </p:set>
                                    <p:anim calcmode="lin" valueType="num">
                                      <p:cBhvr>
                                        <p:cTn id="163" dur="1000" fill="hold"/>
                                        <p:tgtEl>
                                          <p:spTgt spid="488486"/>
                                        </p:tgtEl>
                                        <p:attrNameLst>
                                          <p:attrName>ppt_w</p:attrName>
                                        </p:attrNameLst>
                                      </p:cBhvr>
                                      <p:tavLst>
                                        <p:tav tm="0">
                                          <p:val>
                                            <p:strVal val="#ppt_w*0.70"/>
                                          </p:val>
                                        </p:tav>
                                        <p:tav tm="100000">
                                          <p:val>
                                            <p:strVal val="#ppt_w"/>
                                          </p:val>
                                        </p:tav>
                                      </p:tavLst>
                                    </p:anim>
                                    <p:anim calcmode="lin" valueType="num">
                                      <p:cBhvr>
                                        <p:cTn id="164" dur="1000" fill="hold"/>
                                        <p:tgtEl>
                                          <p:spTgt spid="488486"/>
                                        </p:tgtEl>
                                        <p:attrNameLst>
                                          <p:attrName>ppt_h</p:attrName>
                                        </p:attrNameLst>
                                      </p:cBhvr>
                                      <p:tavLst>
                                        <p:tav tm="0">
                                          <p:val>
                                            <p:strVal val="#ppt_h"/>
                                          </p:val>
                                        </p:tav>
                                        <p:tav tm="100000">
                                          <p:val>
                                            <p:strVal val="#ppt_h"/>
                                          </p:val>
                                        </p:tav>
                                      </p:tavLst>
                                    </p:anim>
                                    <p:animEffect transition="in" filter="fade">
                                      <p:cBhvr>
                                        <p:cTn id="165" dur="1000"/>
                                        <p:tgtEl>
                                          <p:spTgt spid="488486"/>
                                        </p:tgtEl>
                                      </p:cBhvr>
                                    </p:animEffect>
                                  </p:childTnLst>
                                </p:cTn>
                              </p:par>
                              <p:par>
                                <p:cTn id="166" presetID="55" presetClass="entr" presetSubtype="0" fill="hold" nodeType="withEffect">
                                  <p:stCondLst>
                                    <p:cond delay="0"/>
                                  </p:stCondLst>
                                  <p:childTnLst>
                                    <p:set>
                                      <p:cBhvr>
                                        <p:cTn id="167" dur="1" fill="hold">
                                          <p:stCondLst>
                                            <p:cond delay="0"/>
                                          </p:stCondLst>
                                        </p:cTn>
                                        <p:tgtEl>
                                          <p:spTgt spid="488472"/>
                                        </p:tgtEl>
                                        <p:attrNameLst>
                                          <p:attrName>style.visibility</p:attrName>
                                        </p:attrNameLst>
                                      </p:cBhvr>
                                      <p:to>
                                        <p:strVal val="visible"/>
                                      </p:to>
                                    </p:set>
                                    <p:anim calcmode="lin" valueType="num">
                                      <p:cBhvr>
                                        <p:cTn id="168" dur="1000" fill="hold"/>
                                        <p:tgtEl>
                                          <p:spTgt spid="488472"/>
                                        </p:tgtEl>
                                        <p:attrNameLst>
                                          <p:attrName>ppt_w</p:attrName>
                                        </p:attrNameLst>
                                      </p:cBhvr>
                                      <p:tavLst>
                                        <p:tav tm="0">
                                          <p:val>
                                            <p:strVal val="#ppt_w*0.70"/>
                                          </p:val>
                                        </p:tav>
                                        <p:tav tm="100000">
                                          <p:val>
                                            <p:strVal val="#ppt_w"/>
                                          </p:val>
                                        </p:tav>
                                      </p:tavLst>
                                    </p:anim>
                                    <p:anim calcmode="lin" valueType="num">
                                      <p:cBhvr>
                                        <p:cTn id="169" dur="1000" fill="hold"/>
                                        <p:tgtEl>
                                          <p:spTgt spid="488472"/>
                                        </p:tgtEl>
                                        <p:attrNameLst>
                                          <p:attrName>ppt_h</p:attrName>
                                        </p:attrNameLst>
                                      </p:cBhvr>
                                      <p:tavLst>
                                        <p:tav tm="0">
                                          <p:val>
                                            <p:strVal val="#ppt_h"/>
                                          </p:val>
                                        </p:tav>
                                        <p:tav tm="100000">
                                          <p:val>
                                            <p:strVal val="#ppt_h"/>
                                          </p:val>
                                        </p:tav>
                                      </p:tavLst>
                                    </p:anim>
                                    <p:animEffect transition="in" filter="fade">
                                      <p:cBhvr>
                                        <p:cTn id="170" dur="1000"/>
                                        <p:tgtEl>
                                          <p:spTgt spid="488472"/>
                                        </p:tgtEl>
                                      </p:cBhvr>
                                    </p:animEffect>
                                  </p:childTnLst>
                                </p:cTn>
                              </p:par>
                              <p:par>
                                <p:cTn id="171" presetID="55" presetClass="entr" presetSubtype="0" fill="hold" grpId="0" nodeType="withEffect">
                                  <p:stCondLst>
                                    <p:cond delay="0"/>
                                  </p:stCondLst>
                                  <p:childTnLst>
                                    <p:set>
                                      <p:cBhvr>
                                        <p:cTn id="172" dur="1" fill="hold">
                                          <p:stCondLst>
                                            <p:cond delay="0"/>
                                          </p:stCondLst>
                                        </p:cTn>
                                        <p:tgtEl>
                                          <p:spTgt spid="488483"/>
                                        </p:tgtEl>
                                        <p:attrNameLst>
                                          <p:attrName>style.visibility</p:attrName>
                                        </p:attrNameLst>
                                      </p:cBhvr>
                                      <p:to>
                                        <p:strVal val="visible"/>
                                      </p:to>
                                    </p:set>
                                    <p:anim calcmode="lin" valueType="num">
                                      <p:cBhvr>
                                        <p:cTn id="173" dur="1000" fill="hold"/>
                                        <p:tgtEl>
                                          <p:spTgt spid="488483"/>
                                        </p:tgtEl>
                                        <p:attrNameLst>
                                          <p:attrName>ppt_w</p:attrName>
                                        </p:attrNameLst>
                                      </p:cBhvr>
                                      <p:tavLst>
                                        <p:tav tm="0">
                                          <p:val>
                                            <p:strVal val="#ppt_w*0.70"/>
                                          </p:val>
                                        </p:tav>
                                        <p:tav tm="100000">
                                          <p:val>
                                            <p:strVal val="#ppt_w"/>
                                          </p:val>
                                        </p:tav>
                                      </p:tavLst>
                                    </p:anim>
                                    <p:anim calcmode="lin" valueType="num">
                                      <p:cBhvr>
                                        <p:cTn id="174" dur="1000" fill="hold"/>
                                        <p:tgtEl>
                                          <p:spTgt spid="488483"/>
                                        </p:tgtEl>
                                        <p:attrNameLst>
                                          <p:attrName>ppt_h</p:attrName>
                                        </p:attrNameLst>
                                      </p:cBhvr>
                                      <p:tavLst>
                                        <p:tav tm="0">
                                          <p:val>
                                            <p:strVal val="#ppt_h"/>
                                          </p:val>
                                        </p:tav>
                                        <p:tav tm="100000">
                                          <p:val>
                                            <p:strVal val="#ppt_h"/>
                                          </p:val>
                                        </p:tav>
                                      </p:tavLst>
                                    </p:anim>
                                    <p:animEffect transition="in" filter="fade">
                                      <p:cBhvr>
                                        <p:cTn id="175" dur="1000"/>
                                        <p:tgtEl>
                                          <p:spTgt spid="488483"/>
                                        </p:tgtEl>
                                      </p:cBhvr>
                                    </p:animEffect>
                                  </p:childTnLst>
                                </p:cTn>
                              </p:par>
                              <p:par>
                                <p:cTn id="176" presetID="55" presetClass="entr" presetSubtype="0" fill="hold" nodeType="withEffect">
                                  <p:stCondLst>
                                    <p:cond delay="0"/>
                                  </p:stCondLst>
                                  <p:childTnLst>
                                    <p:set>
                                      <p:cBhvr>
                                        <p:cTn id="177" dur="1" fill="hold">
                                          <p:stCondLst>
                                            <p:cond delay="0"/>
                                          </p:stCondLst>
                                        </p:cTn>
                                        <p:tgtEl>
                                          <p:spTgt spid="488473"/>
                                        </p:tgtEl>
                                        <p:attrNameLst>
                                          <p:attrName>style.visibility</p:attrName>
                                        </p:attrNameLst>
                                      </p:cBhvr>
                                      <p:to>
                                        <p:strVal val="visible"/>
                                      </p:to>
                                    </p:set>
                                    <p:anim calcmode="lin" valueType="num">
                                      <p:cBhvr>
                                        <p:cTn id="178" dur="1000" fill="hold"/>
                                        <p:tgtEl>
                                          <p:spTgt spid="488473"/>
                                        </p:tgtEl>
                                        <p:attrNameLst>
                                          <p:attrName>ppt_w</p:attrName>
                                        </p:attrNameLst>
                                      </p:cBhvr>
                                      <p:tavLst>
                                        <p:tav tm="0">
                                          <p:val>
                                            <p:strVal val="#ppt_w*0.70"/>
                                          </p:val>
                                        </p:tav>
                                        <p:tav tm="100000">
                                          <p:val>
                                            <p:strVal val="#ppt_w"/>
                                          </p:val>
                                        </p:tav>
                                      </p:tavLst>
                                    </p:anim>
                                    <p:anim calcmode="lin" valueType="num">
                                      <p:cBhvr>
                                        <p:cTn id="179" dur="1000" fill="hold"/>
                                        <p:tgtEl>
                                          <p:spTgt spid="488473"/>
                                        </p:tgtEl>
                                        <p:attrNameLst>
                                          <p:attrName>ppt_h</p:attrName>
                                        </p:attrNameLst>
                                      </p:cBhvr>
                                      <p:tavLst>
                                        <p:tav tm="0">
                                          <p:val>
                                            <p:strVal val="#ppt_h"/>
                                          </p:val>
                                        </p:tav>
                                        <p:tav tm="100000">
                                          <p:val>
                                            <p:strVal val="#ppt_h"/>
                                          </p:val>
                                        </p:tav>
                                      </p:tavLst>
                                    </p:anim>
                                    <p:animEffect transition="in" filter="fade">
                                      <p:cBhvr>
                                        <p:cTn id="180" dur="1000"/>
                                        <p:tgtEl>
                                          <p:spTgt spid="488473"/>
                                        </p:tgtEl>
                                      </p:cBhvr>
                                    </p:animEffect>
                                  </p:childTnLst>
                                </p:cTn>
                              </p:par>
                            </p:childTnLst>
                          </p:cTn>
                        </p:par>
                      </p:childTnLst>
                    </p:cTn>
                  </p:par>
                  <p:par>
                    <p:cTn id="181" fill="hold">
                      <p:stCondLst>
                        <p:cond delay="indefinite"/>
                      </p:stCondLst>
                      <p:childTnLst>
                        <p:par>
                          <p:cTn id="182" fill="hold">
                            <p:stCondLst>
                              <p:cond delay="0"/>
                            </p:stCondLst>
                            <p:childTnLst>
                              <p:par>
                                <p:cTn id="183" presetID="55" presetClass="entr" presetSubtype="0" fill="hold" grpId="0" nodeType="clickEffect">
                                  <p:stCondLst>
                                    <p:cond delay="0"/>
                                  </p:stCondLst>
                                  <p:childTnLst>
                                    <p:set>
                                      <p:cBhvr>
                                        <p:cTn id="184" dur="1" fill="hold">
                                          <p:stCondLst>
                                            <p:cond delay="0"/>
                                          </p:stCondLst>
                                        </p:cTn>
                                        <p:tgtEl>
                                          <p:spTgt spid="488513"/>
                                        </p:tgtEl>
                                        <p:attrNameLst>
                                          <p:attrName>style.visibility</p:attrName>
                                        </p:attrNameLst>
                                      </p:cBhvr>
                                      <p:to>
                                        <p:strVal val="visible"/>
                                      </p:to>
                                    </p:set>
                                    <p:anim calcmode="lin" valueType="num">
                                      <p:cBhvr>
                                        <p:cTn id="185" dur="1000" fill="hold"/>
                                        <p:tgtEl>
                                          <p:spTgt spid="488513"/>
                                        </p:tgtEl>
                                        <p:attrNameLst>
                                          <p:attrName>ppt_w</p:attrName>
                                        </p:attrNameLst>
                                      </p:cBhvr>
                                      <p:tavLst>
                                        <p:tav tm="0">
                                          <p:val>
                                            <p:strVal val="#ppt_w*0.70"/>
                                          </p:val>
                                        </p:tav>
                                        <p:tav tm="100000">
                                          <p:val>
                                            <p:strVal val="#ppt_w"/>
                                          </p:val>
                                        </p:tav>
                                      </p:tavLst>
                                    </p:anim>
                                    <p:anim calcmode="lin" valueType="num">
                                      <p:cBhvr>
                                        <p:cTn id="186" dur="1000" fill="hold"/>
                                        <p:tgtEl>
                                          <p:spTgt spid="488513"/>
                                        </p:tgtEl>
                                        <p:attrNameLst>
                                          <p:attrName>ppt_h</p:attrName>
                                        </p:attrNameLst>
                                      </p:cBhvr>
                                      <p:tavLst>
                                        <p:tav tm="0">
                                          <p:val>
                                            <p:strVal val="#ppt_h"/>
                                          </p:val>
                                        </p:tav>
                                        <p:tav tm="100000">
                                          <p:val>
                                            <p:strVal val="#ppt_h"/>
                                          </p:val>
                                        </p:tav>
                                      </p:tavLst>
                                    </p:anim>
                                    <p:animEffect transition="in" filter="fade">
                                      <p:cBhvr>
                                        <p:cTn id="187" dur="1000"/>
                                        <p:tgtEl>
                                          <p:spTgt spid="488513"/>
                                        </p:tgtEl>
                                      </p:cBhvr>
                                    </p:animEffect>
                                  </p:childTnLst>
                                </p:cTn>
                              </p:par>
                              <p:par>
                                <p:cTn id="188" presetID="55" presetClass="entr" presetSubtype="0" fill="hold" grpId="0" nodeType="withEffect">
                                  <p:stCondLst>
                                    <p:cond delay="0"/>
                                  </p:stCondLst>
                                  <p:childTnLst>
                                    <p:set>
                                      <p:cBhvr>
                                        <p:cTn id="189" dur="1" fill="hold">
                                          <p:stCondLst>
                                            <p:cond delay="0"/>
                                          </p:stCondLst>
                                        </p:cTn>
                                        <p:tgtEl>
                                          <p:spTgt spid="488512"/>
                                        </p:tgtEl>
                                        <p:attrNameLst>
                                          <p:attrName>style.visibility</p:attrName>
                                        </p:attrNameLst>
                                      </p:cBhvr>
                                      <p:to>
                                        <p:strVal val="visible"/>
                                      </p:to>
                                    </p:set>
                                    <p:anim calcmode="lin" valueType="num">
                                      <p:cBhvr>
                                        <p:cTn id="190" dur="1000" fill="hold"/>
                                        <p:tgtEl>
                                          <p:spTgt spid="488512"/>
                                        </p:tgtEl>
                                        <p:attrNameLst>
                                          <p:attrName>ppt_w</p:attrName>
                                        </p:attrNameLst>
                                      </p:cBhvr>
                                      <p:tavLst>
                                        <p:tav tm="0">
                                          <p:val>
                                            <p:strVal val="#ppt_w*0.70"/>
                                          </p:val>
                                        </p:tav>
                                        <p:tav tm="100000">
                                          <p:val>
                                            <p:strVal val="#ppt_w"/>
                                          </p:val>
                                        </p:tav>
                                      </p:tavLst>
                                    </p:anim>
                                    <p:anim calcmode="lin" valueType="num">
                                      <p:cBhvr>
                                        <p:cTn id="191" dur="1000" fill="hold"/>
                                        <p:tgtEl>
                                          <p:spTgt spid="488512"/>
                                        </p:tgtEl>
                                        <p:attrNameLst>
                                          <p:attrName>ppt_h</p:attrName>
                                        </p:attrNameLst>
                                      </p:cBhvr>
                                      <p:tavLst>
                                        <p:tav tm="0">
                                          <p:val>
                                            <p:strVal val="#ppt_h"/>
                                          </p:val>
                                        </p:tav>
                                        <p:tav tm="100000">
                                          <p:val>
                                            <p:strVal val="#ppt_h"/>
                                          </p:val>
                                        </p:tav>
                                      </p:tavLst>
                                    </p:anim>
                                    <p:animEffect transition="in" filter="fade">
                                      <p:cBhvr>
                                        <p:cTn id="192" dur="1000"/>
                                        <p:tgtEl>
                                          <p:spTgt spid="488512"/>
                                        </p:tgtEl>
                                      </p:cBhvr>
                                    </p:animEffect>
                                  </p:childTnLst>
                                </p:cTn>
                              </p:par>
                              <p:par>
                                <p:cTn id="193" presetID="55" presetClass="entr" presetSubtype="0" fill="hold" grpId="0" nodeType="withEffect">
                                  <p:stCondLst>
                                    <p:cond delay="0"/>
                                  </p:stCondLst>
                                  <p:childTnLst>
                                    <p:set>
                                      <p:cBhvr>
                                        <p:cTn id="194" dur="1" fill="hold">
                                          <p:stCondLst>
                                            <p:cond delay="0"/>
                                          </p:stCondLst>
                                        </p:cTn>
                                        <p:tgtEl>
                                          <p:spTgt spid="488510"/>
                                        </p:tgtEl>
                                        <p:attrNameLst>
                                          <p:attrName>style.visibility</p:attrName>
                                        </p:attrNameLst>
                                      </p:cBhvr>
                                      <p:to>
                                        <p:strVal val="visible"/>
                                      </p:to>
                                    </p:set>
                                    <p:anim calcmode="lin" valueType="num">
                                      <p:cBhvr>
                                        <p:cTn id="195" dur="1000" fill="hold"/>
                                        <p:tgtEl>
                                          <p:spTgt spid="488510"/>
                                        </p:tgtEl>
                                        <p:attrNameLst>
                                          <p:attrName>ppt_w</p:attrName>
                                        </p:attrNameLst>
                                      </p:cBhvr>
                                      <p:tavLst>
                                        <p:tav tm="0">
                                          <p:val>
                                            <p:strVal val="#ppt_w*0.70"/>
                                          </p:val>
                                        </p:tav>
                                        <p:tav tm="100000">
                                          <p:val>
                                            <p:strVal val="#ppt_w"/>
                                          </p:val>
                                        </p:tav>
                                      </p:tavLst>
                                    </p:anim>
                                    <p:anim calcmode="lin" valueType="num">
                                      <p:cBhvr>
                                        <p:cTn id="196" dur="1000" fill="hold"/>
                                        <p:tgtEl>
                                          <p:spTgt spid="488510"/>
                                        </p:tgtEl>
                                        <p:attrNameLst>
                                          <p:attrName>ppt_h</p:attrName>
                                        </p:attrNameLst>
                                      </p:cBhvr>
                                      <p:tavLst>
                                        <p:tav tm="0">
                                          <p:val>
                                            <p:strVal val="#ppt_h"/>
                                          </p:val>
                                        </p:tav>
                                        <p:tav tm="100000">
                                          <p:val>
                                            <p:strVal val="#ppt_h"/>
                                          </p:val>
                                        </p:tav>
                                      </p:tavLst>
                                    </p:anim>
                                    <p:animEffect transition="in" filter="fade">
                                      <p:cBhvr>
                                        <p:cTn id="197" dur="1000"/>
                                        <p:tgtEl>
                                          <p:spTgt spid="488510"/>
                                        </p:tgtEl>
                                      </p:cBhvr>
                                    </p:animEffect>
                                  </p:childTnLst>
                                </p:cTn>
                              </p:par>
                              <p:par>
                                <p:cTn id="198" presetID="55" presetClass="entr" presetSubtype="0" fill="hold" grpId="0" nodeType="withEffect">
                                  <p:stCondLst>
                                    <p:cond delay="0"/>
                                  </p:stCondLst>
                                  <p:childTnLst>
                                    <p:set>
                                      <p:cBhvr>
                                        <p:cTn id="199" dur="1" fill="hold">
                                          <p:stCondLst>
                                            <p:cond delay="0"/>
                                          </p:stCondLst>
                                        </p:cTn>
                                        <p:tgtEl>
                                          <p:spTgt spid="488499"/>
                                        </p:tgtEl>
                                        <p:attrNameLst>
                                          <p:attrName>style.visibility</p:attrName>
                                        </p:attrNameLst>
                                      </p:cBhvr>
                                      <p:to>
                                        <p:strVal val="visible"/>
                                      </p:to>
                                    </p:set>
                                    <p:anim calcmode="lin" valueType="num">
                                      <p:cBhvr>
                                        <p:cTn id="200" dur="1000" fill="hold"/>
                                        <p:tgtEl>
                                          <p:spTgt spid="488499"/>
                                        </p:tgtEl>
                                        <p:attrNameLst>
                                          <p:attrName>ppt_w</p:attrName>
                                        </p:attrNameLst>
                                      </p:cBhvr>
                                      <p:tavLst>
                                        <p:tav tm="0">
                                          <p:val>
                                            <p:strVal val="#ppt_w*0.70"/>
                                          </p:val>
                                        </p:tav>
                                        <p:tav tm="100000">
                                          <p:val>
                                            <p:strVal val="#ppt_w"/>
                                          </p:val>
                                        </p:tav>
                                      </p:tavLst>
                                    </p:anim>
                                    <p:anim calcmode="lin" valueType="num">
                                      <p:cBhvr>
                                        <p:cTn id="201" dur="1000" fill="hold"/>
                                        <p:tgtEl>
                                          <p:spTgt spid="488499"/>
                                        </p:tgtEl>
                                        <p:attrNameLst>
                                          <p:attrName>ppt_h</p:attrName>
                                        </p:attrNameLst>
                                      </p:cBhvr>
                                      <p:tavLst>
                                        <p:tav tm="0">
                                          <p:val>
                                            <p:strVal val="#ppt_h"/>
                                          </p:val>
                                        </p:tav>
                                        <p:tav tm="100000">
                                          <p:val>
                                            <p:strVal val="#ppt_h"/>
                                          </p:val>
                                        </p:tav>
                                      </p:tavLst>
                                    </p:anim>
                                    <p:animEffect transition="in" filter="fade">
                                      <p:cBhvr>
                                        <p:cTn id="202" dur="1000"/>
                                        <p:tgtEl>
                                          <p:spTgt spid="488499"/>
                                        </p:tgtEl>
                                      </p:cBhvr>
                                    </p:animEffect>
                                  </p:childTnLst>
                                </p:cTn>
                              </p:par>
                              <p:par>
                                <p:cTn id="203" presetID="55" presetClass="entr" presetSubtype="0" fill="hold" grpId="0" nodeType="withEffect">
                                  <p:stCondLst>
                                    <p:cond delay="0"/>
                                  </p:stCondLst>
                                  <p:childTnLst>
                                    <p:set>
                                      <p:cBhvr>
                                        <p:cTn id="204" dur="1" fill="hold">
                                          <p:stCondLst>
                                            <p:cond delay="0"/>
                                          </p:stCondLst>
                                        </p:cTn>
                                        <p:tgtEl>
                                          <p:spTgt spid="488511"/>
                                        </p:tgtEl>
                                        <p:attrNameLst>
                                          <p:attrName>style.visibility</p:attrName>
                                        </p:attrNameLst>
                                      </p:cBhvr>
                                      <p:to>
                                        <p:strVal val="visible"/>
                                      </p:to>
                                    </p:set>
                                    <p:anim calcmode="lin" valueType="num">
                                      <p:cBhvr>
                                        <p:cTn id="205" dur="1000" fill="hold"/>
                                        <p:tgtEl>
                                          <p:spTgt spid="488511"/>
                                        </p:tgtEl>
                                        <p:attrNameLst>
                                          <p:attrName>ppt_w</p:attrName>
                                        </p:attrNameLst>
                                      </p:cBhvr>
                                      <p:tavLst>
                                        <p:tav tm="0">
                                          <p:val>
                                            <p:strVal val="#ppt_w*0.70"/>
                                          </p:val>
                                        </p:tav>
                                        <p:tav tm="100000">
                                          <p:val>
                                            <p:strVal val="#ppt_w"/>
                                          </p:val>
                                        </p:tav>
                                      </p:tavLst>
                                    </p:anim>
                                    <p:anim calcmode="lin" valueType="num">
                                      <p:cBhvr>
                                        <p:cTn id="206" dur="1000" fill="hold"/>
                                        <p:tgtEl>
                                          <p:spTgt spid="488511"/>
                                        </p:tgtEl>
                                        <p:attrNameLst>
                                          <p:attrName>ppt_h</p:attrName>
                                        </p:attrNameLst>
                                      </p:cBhvr>
                                      <p:tavLst>
                                        <p:tav tm="0">
                                          <p:val>
                                            <p:strVal val="#ppt_h"/>
                                          </p:val>
                                        </p:tav>
                                        <p:tav tm="100000">
                                          <p:val>
                                            <p:strVal val="#ppt_h"/>
                                          </p:val>
                                        </p:tav>
                                      </p:tavLst>
                                    </p:anim>
                                    <p:animEffect transition="in" filter="fade">
                                      <p:cBhvr>
                                        <p:cTn id="207" dur="1000"/>
                                        <p:tgtEl>
                                          <p:spTgt spid="488511"/>
                                        </p:tgtEl>
                                      </p:cBhvr>
                                    </p:animEffect>
                                  </p:childTnLst>
                                </p:cTn>
                              </p:par>
                              <p:par>
                                <p:cTn id="208" presetID="55" presetClass="entr" presetSubtype="0" fill="hold" grpId="0" nodeType="withEffect">
                                  <p:stCondLst>
                                    <p:cond delay="0"/>
                                  </p:stCondLst>
                                  <p:childTnLst>
                                    <p:set>
                                      <p:cBhvr>
                                        <p:cTn id="209" dur="1" fill="hold">
                                          <p:stCondLst>
                                            <p:cond delay="0"/>
                                          </p:stCondLst>
                                        </p:cTn>
                                        <p:tgtEl>
                                          <p:spTgt spid="488509"/>
                                        </p:tgtEl>
                                        <p:attrNameLst>
                                          <p:attrName>style.visibility</p:attrName>
                                        </p:attrNameLst>
                                      </p:cBhvr>
                                      <p:to>
                                        <p:strVal val="visible"/>
                                      </p:to>
                                    </p:set>
                                    <p:anim calcmode="lin" valueType="num">
                                      <p:cBhvr>
                                        <p:cTn id="210" dur="1000" fill="hold"/>
                                        <p:tgtEl>
                                          <p:spTgt spid="488509"/>
                                        </p:tgtEl>
                                        <p:attrNameLst>
                                          <p:attrName>ppt_w</p:attrName>
                                        </p:attrNameLst>
                                      </p:cBhvr>
                                      <p:tavLst>
                                        <p:tav tm="0">
                                          <p:val>
                                            <p:strVal val="#ppt_w*0.70"/>
                                          </p:val>
                                        </p:tav>
                                        <p:tav tm="100000">
                                          <p:val>
                                            <p:strVal val="#ppt_w"/>
                                          </p:val>
                                        </p:tav>
                                      </p:tavLst>
                                    </p:anim>
                                    <p:anim calcmode="lin" valueType="num">
                                      <p:cBhvr>
                                        <p:cTn id="211" dur="1000" fill="hold"/>
                                        <p:tgtEl>
                                          <p:spTgt spid="488509"/>
                                        </p:tgtEl>
                                        <p:attrNameLst>
                                          <p:attrName>ppt_h</p:attrName>
                                        </p:attrNameLst>
                                      </p:cBhvr>
                                      <p:tavLst>
                                        <p:tav tm="0">
                                          <p:val>
                                            <p:strVal val="#ppt_h"/>
                                          </p:val>
                                        </p:tav>
                                        <p:tav tm="100000">
                                          <p:val>
                                            <p:strVal val="#ppt_h"/>
                                          </p:val>
                                        </p:tav>
                                      </p:tavLst>
                                    </p:anim>
                                    <p:animEffect transition="in" filter="fade">
                                      <p:cBhvr>
                                        <p:cTn id="212" dur="1000"/>
                                        <p:tgtEl>
                                          <p:spTgt spid="488509"/>
                                        </p:tgtEl>
                                      </p:cBhvr>
                                    </p:animEffect>
                                  </p:childTnLst>
                                </p:cTn>
                              </p:par>
                              <p:par>
                                <p:cTn id="213" presetID="55" presetClass="entr" presetSubtype="0" fill="hold" grpId="0" nodeType="withEffect">
                                  <p:stCondLst>
                                    <p:cond delay="0"/>
                                  </p:stCondLst>
                                  <p:childTnLst>
                                    <p:set>
                                      <p:cBhvr>
                                        <p:cTn id="214" dur="1" fill="hold">
                                          <p:stCondLst>
                                            <p:cond delay="0"/>
                                          </p:stCondLst>
                                        </p:cTn>
                                        <p:tgtEl>
                                          <p:spTgt spid="488507"/>
                                        </p:tgtEl>
                                        <p:attrNameLst>
                                          <p:attrName>style.visibility</p:attrName>
                                        </p:attrNameLst>
                                      </p:cBhvr>
                                      <p:to>
                                        <p:strVal val="visible"/>
                                      </p:to>
                                    </p:set>
                                    <p:anim calcmode="lin" valueType="num">
                                      <p:cBhvr>
                                        <p:cTn id="215" dur="1000" fill="hold"/>
                                        <p:tgtEl>
                                          <p:spTgt spid="488507"/>
                                        </p:tgtEl>
                                        <p:attrNameLst>
                                          <p:attrName>ppt_w</p:attrName>
                                        </p:attrNameLst>
                                      </p:cBhvr>
                                      <p:tavLst>
                                        <p:tav tm="0">
                                          <p:val>
                                            <p:strVal val="#ppt_w*0.70"/>
                                          </p:val>
                                        </p:tav>
                                        <p:tav tm="100000">
                                          <p:val>
                                            <p:strVal val="#ppt_w"/>
                                          </p:val>
                                        </p:tav>
                                      </p:tavLst>
                                    </p:anim>
                                    <p:anim calcmode="lin" valueType="num">
                                      <p:cBhvr>
                                        <p:cTn id="216" dur="1000" fill="hold"/>
                                        <p:tgtEl>
                                          <p:spTgt spid="488507"/>
                                        </p:tgtEl>
                                        <p:attrNameLst>
                                          <p:attrName>ppt_h</p:attrName>
                                        </p:attrNameLst>
                                      </p:cBhvr>
                                      <p:tavLst>
                                        <p:tav tm="0">
                                          <p:val>
                                            <p:strVal val="#ppt_h"/>
                                          </p:val>
                                        </p:tav>
                                        <p:tav tm="100000">
                                          <p:val>
                                            <p:strVal val="#ppt_h"/>
                                          </p:val>
                                        </p:tav>
                                      </p:tavLst>
                                    </p:anim>
                                    <p:animEffect transition="in" filter="fade">
                                      <p:cBhvr>
                                        <p:cTn id="217" dur="1000"/>
                                        <p:tgtEl>
                                          <p:spTgt spid="488507"/>
                                        </p:tgtEl>
                                      </p:cBhvr>
                                    </p:animEffect>
                                  </p:childTnLst>
                                </p:cTn>
                              </p:par>
                              <p:par>
                                <p:cTn id="218" presetID="55" presetClass="entr" presetSubtype="0" fill="hold" grpId="0" nodeType="withEffect">
                                  <p:stCondLst>
                                    <p:cond delay="0"/>
                                  </p:stCondLst>
                                  <p:childTnLst>
                                    <p:set>
                                      <p:cBhvr>
                                        <p:cTn id="219" dur="1" fill="hold">
                                          <p:stCondLst>
                                            <p:cond delay="0"/>
                                          </p:stCondLst>
                                        </p:cTn>
                                        <p:tgtEl>
                                          <p:spTgt spid="488501"/>
                                        </p:tgtEl>
                                        <p:attrNameLst>
                                          <p:attrName>style.visibility</p:attrName>
                                        </p:attrNameLst>
                                      </p:cBhvr>
                                      <p:to>
                                        <p:strVal val="visible"/>
                                      </p:to>
                                    </p:set>
                                    <p:anim calcmode="lin" valueType="num">
                                      <p:cBhvr>
                                        <p:cTn id="220" dur="1000" fill="hold"/>
                                        <p:tgtEl>
                                          <p:spTgt spid="488501"/>
                                        </p:tgtEl>
                                        <p:attrNameLst>
                                          <p:attrName>ppt_w</p:attrName>
                                        </p:attrNameLst>
                                      </p:cBhvr>
                                      <p:tavLst>
                                        <p:tav tm="0">
                                          <p:val>
                                            <p:strVal val="#ppt_w*0.70"/>
                                          </p:val>
                                        </p:tav>
                                        <p:tav tm="100000">
                                          <p:val>
                                            <p:strVal val="#ppt_w"/>
                                          </p:val>
                                        </p:tav>
                                      </p:tavLst>
                                    </p:anim>
                                    <p:anim calcmode="lin" valueType="num">
                                      <p:cBhvr>
                                        <p:cTn id="221" dur="1000" fill="hold"/>
                                        <p:tgtEl>
                                          <p:spTgt spid="488501"/>
                                        </p:tgtEl>
                                        <p:attrNameLst>
                                          <p:attrName>ppt_h</p:attrName>
                                        </p:attrNameLst>
                                      </p:cBhvr>
                                      <p:tavLst>
                                        <p:tav tm="0">
                                          <p:val>
                                            <p:strVal val="#ppt_h"/>
                                          </p:val>
                                        </p:tav>
                                        <p:tav tm="100000">
                                          <p:val>
                                            <p:strVal val="#ppt_h"/>
                                          </p:val>
                                        </p:tav>
                                      </p:tavLst>
                                    </p:anim>
                                    <p:animEffect transition="in" filter="fade">
                                      <p:cBhvr>
                                        <p:cTn id="222" dur="1000"/>
                                        <p:tgtEl>
                                          <p:spTgt spid="488501"/>
                                        </p:tgtEl>
                                      </p:cBhvr>
                                    </p:animEffect>
                                  </p:childTnLst>
                                </p:cTn>
                              </p:par>
                              <p:par>
                                <p:cTn id="223" presetID="55" presetClass="entr" presetSubtype="0" fill="hold" grpId="0" nodeType="withEffect">
                                  <p:stCondLst>
                                    <p:cond delay="0"/>
                                  </p:stCondLst>
                                  <p:childTnLst>
                                    <p:set>
                                      <p:cBhvr>
                                        <p:cTn id="224" dur="1" fill="hold">
                                          <p:stCondLst>
                                            <p:cond delay="0"/>
                                          </p:stCondLst>
                                        </p:cTn>
                                        <p:tgtEl>
                                          <p:spTgt spid="488506"/>
                                        </p:tgtEl>
                                        <p:attrNameLst>
                                          <p:attrName>style.visibility</p:attrName>
                                        </p:attrNameLst>
                                      </p:cBhvr>
                                      <p:to>
                                        <p:strVal val="visible"/>
                                      </p:to>
                                    </p:set>
                                    <p:anim calcmode="lin" valueType="num">
                                      <p:cBhvr>
                                        <p:cTn id="225" dur="1000" fill="hold"/>
                                        <p:tgtEl>
                                          <p:spTgt spid="488506"/>
                                        </p:tgtEl>
                                        <p:attrNameLst>
                                          <p:attrName>ppt_w</p:attrName>
                                        </p:attrNameLst>
                                      </p:cBhvr>
                                      <p:tavLst>
                                        <p:tav tm="0">
                                          <p:val>
                                            <p:strVal val="#ppt_w*0.70"/>
                                          </p:val>
                                        </p:tav>
                                        <p:tav tm="100000">
                                          <p:val>
                                            <p:strVal val="#ppt_w"/>
                                          </p:val>
                                        </p:tav>
                                      </p:tavLst>
                                    </p:anim>
                                    <p:anim calcmode="lin" valueType="num">
                                      <p:cBhvr>
                                        <p:cTn id="226" dur="1000" fill="hold"/>
                                        <p:tgtEl>
                                          <p:spTgt spid="488506"/>
                                        </p:tgtEl>
                                        <p:attrNameLst>
                                          <p:attrName>ppt_h</p:attrName>
                                        </p:attrNameLst>
                                      </p:cBhvr>
                                      <p:tavLst>
                                        <p:tav tm="0">
                                          <p:val>
                                            <p:strVal val="#ppt_h"/>
                                          </p:val>
                                        </p:tav>
                                        <p:tav tm="100000">
                                          <p:val>
                                            <p:strVal val="#ppt_h"/>
                                          </p:val>
                                        </p:tav>
                                      </p:tavLst>
                                    </p:anim>
                                    <p:animEffect transition="in" filter="fade">
                                      <p:cBhvr>
                                        <p:cTn id="227" dur="1000"/>
                                        <p:tgtEl>
                                          <p:spTgt spid="488506"/>
                                        </p:tgtEl>
                                      </p:cBhvr>
                                    </p:animEffect>
                                  </p:childTnLst>
                                </p:cTn>
                              </p:par>
                              <p:par>
                                <p:cTn id="228" presetID="55" presetClass="entr" presetSubtype="0" fill="hold" grpId="0" nodeType="withEffect">
                                  <p:stCondLst>
                                    <p:cond delay="0"/>
                                  </p:stCondLst>
                                  <p:childTnLst>
                                    <p:set>
                                      <p:cBhvr>
                                        <p:cTn id="229" dur="1" fill="hold">
                                          <p:stCondLst>
                                            <p:cond delay="0"/>
                                          </p:stCondLst>
                                        </p:cTn>
                                        <p:tgtEl>
                                          <p:spTgt spid="488508"/>
                                        </p:tgtEl>
                                        <p:attrNameLst>
                                          <p:attrName>style.visibility</p:attrName>
                                        </p:attrNameLst>
                                      </p:cBhvr>
                                      <p:to>
                                        <p:strVal val="visible"/>
                                      </p:to>
                                    </p:set>
                                    <p:anim calcmode="lin" valueType="num">
                                      <p:cBhvr>
                                        <p:cTn id="230" dur="1000" fill="hold"/>
                                        <p:tgtEl>
                                          <p:spTgt spid="488508"/>
                                        </p:tgtEl>
                                        <p:attrNameLst>
                                          <p:attrName>ppt_w</p:attrName>
                                        </p:attrNameLst>
                                      </p:cBhvr>
                                      <p:tavLst>
                                        <p:tav tm="0">
                                          <p:val>
                                            <p:strVal val="#ppt_w*0.70"/>
                                          </p:val>
                                        </p:tav>
                                        <p:tav tm="100000">
                                          <p:val>
                                            <p:strVal val="#ppt_w"/>
                                          </p:val>
                                        </p:tav>
                                      </p:tavLst>
                                    </p:anim>
                                    <p:anim calcmode="lin" valueType="num">
                                      <p:cBhvr>
                                        <p:cTn id="231" dur="1000" fill="hold"/>
                                        <p:tgtEl>
                                          <p:spTgt spid="488508"/>
                                        </p:tgtEl>
                                        <p:attrNameLst>
                                          <p:attrName>ppt_h</p:attrName>
                                        </p:attrNameLst>
                                      </p:cBhvr>
                                      <p:tavLst>
                                        <p:tav tm="0">
                                          <p:val>
                                            <p:strVal val="#ppt_h"/>
                                          </p:val>
                                        </p:tav>
                                        <p:tav tm="100000">
                                          <p:val>
                                            <p:strVal val="#ppt_h"/>
                                          </p:val>
                                        </p:tav>
                                      </p:tavLst>
                                    </p:anim>
                                    <p:animEffect transition="in" filter="fade">
                                      <p:cBhvr>
                                        <p:cTn id="232" dur="1000"/>
                                        <p:tgtEl>
                                          <p:spTgt spid="488508"/>
                                        </p:tgtEl>
                                      </p:cBhvr>
                                    </p:animEffect>
                                  </p:childTnLst>
                                </p:cTn>
                              </p:par>
                              <p:par>
                                <p:cTn id="233" presetID="55" presetClass="entr" presetSubtype="0" fill="hold" grpId="0" nodeType="withEffect">
                                  <p:stCondLst>
                                    <p:cond delay="0"/>
                                  </p:stCondLst>
                                  <p:childTnLst>
                                    <p:set>
                                      <p:cBhvr>
                                        <p:cTn id="234" dur="1" fill="hold">
                                          <p:stCondLst>
                                            <p:cond delay="0"/>
                                          </p:stCondLst>
                                        </p:cTn>
                                        <p:tgtEl>
                                          <p:spTgt spid="488502"/>
                                        </p:tgtEl>
                                        <p:attrNameLst>
                                          <p:attrName>style.visibility</p:attrName>
                                        </p:attrNameLst>
                                      </p:cBhvr>
                                      <p:to>
                                        <p:strVal val="visible"/>
                                      </p:to>
                                    </p:set>
                                    <p:anim calcmode="lin" valueType="num">
                                      <p:cBhvr>
                                        <p:cTn id="235" dur="1000" fill="hold"/>
                                        <p:tgtEl>
                                          <p:spTgt spid="488502"/>
                                        </p:tgtEl>
                                        <p:attrNameLst>
                                          <p:attrName>ppt_w</p:attrName>
                                        </p:attrNameLst>
                                      </p:cBhvr>
                                      <p:tavLst>
                                        <p:tav tm="0">
                                          <p:val>
                                            <p:strVal val="#ppt_w*0.70"/>
                                          </p:val>
                                        </p:tav>
                                        <p:tav tm="100000">
                                          <p:val>
                                            <p:strVal val="#ppt_w"/>
                                          </p:val>
                                        </p:tav>
                                      </p:tavLst>
                                    </p:anim>
                                    <p:anim calcmode="lin" valueType="num">
                                      <p:cBhvr>
                                        <p:cTn id="236" dur="1000" fill="hold"/>
                                        <p:tgtEl>
                                          <p:spTgt spid="488502"/>
                                        </p:tgtEl>
                                        <p:attrNameLst>
                                          <p:attrName>ppt_h</p:attrName>
                                        </p:attrNameLst>
                                      </p:cBhvr>
                                      <p:tavLst>
                                        <p:tav tm="0">
                                          <p:val>
                                            <p:strVal val="#ppt_h"/>
                                          </p:val>
                                        </p:tav>
                                        <p:tav tm="100000">
                                          <p:val>
                                            <p:strVal val="#ppt_h"/>
                                          </p:val>
                                        </p:tav>
                                      </p:tavLst>
                                    </p:anim>
                                    <p:animEffect transition="in" filter="fade">
                                      <p:cBhvr>
                                        <p:cTn id="237" dur="1000"/>
                                        <p:tgtEl>
                                          <p:spTgt spid="488502"/>
                                        </p:tgtEl>
                                      </p:cBhvr>
                                    </p:animEffect>
                                  </p:childTnLst>
                                </p:cTn>
                              </p:par>
                              <p:par>
                                <p:cTn id="238" presetID="55" presetClass="entr" presetSubtype="0" fill="hold" grpId="0" nodeType="withEffect">
                                  <p:stCondLst>
                                    <p:cond delay="0"/>
                                  </p:stCondLst>
                                  <p:childTnLst>
                                    <p:set>
                                      <p:cBhvr>
                                        <p:cTn id="239" dur="1" fill="hold">
                                          <p:stCondLst>
                                            <p:cond delay="0"/>
                                          </p:stCondLst>
                                        </p:cTn>
                                        <p:tgtEl>
                                          <p:spTgt spid="488500"/>
                                        </p:tgtEl>
                                        <p:attrNameLst>
                                          <p:attrName>style.visibility</p:attrName>
                                        </p:attrNameLst>
                                      </p:cBhvr>
                                      <p:to>
                                        <p:strVal val="visible"/>
                                      </p:to>
                                    </p:set>
                                    <p:anim calcmode="lin" valueType="num">
                                      <p:cBhvr>
                                        <p:cTn id="240" dur="1000" fill="hold"/>
                                        <p:tgtEl>
                                          <p:spTgt spid="488500"/>
                                        </p:tgtEl>
                                        <p:attrNameLst>
                                          <p:attrName>ppt_w</p:attrName>
                                        </p:attrNameLst>
                                      </p:cBhvr>
                                      <p:tavLst>
                                        <p:tav tm="0">
                                          <p:val>
                                            <p:strVal val="#ppt_w*0.70"/>
                                          </p:val>
                                        </p:tav>
                                        <p:tav tm="100000">
                                          <p:val>
                                            <p:strVal val="#ppt_w"/>
                                          </p:val>
                                        </p:tav>
                                      </p:tavLst>
                                    </p:anim>
                                    <p:anim calcmode="lin" valueType="num">
                                      <p:cBhvr>
                                        <p:cTn id="241" dur="1000" fill="hold"/>
                                        <p:tgtEl>
                                          <p:spTgt spid="488500"/>
                                        </p:tgtEl>
                                        <p:attrNameLst>
                                          <p:attrName>ppt_h</p:attrName>
                                        </p:attrNameLst>
                                      </p:cBhvr>
                                      <p:tavLst>
                                        <p:tav tm="0">
                                          <p:val>
                                            <p:strVal val="#ppt_h"/>
                                          </p:val>
                                        </p:tav>
                                        <p:tav tm="100000">
                                          <p:val>
                                            <p:strVal val="#ppt_h"/>
                                          </p:val>
                                        </p:tav>
                                      </p:tavLst>
                                    </p:anim>
                                    <p:animEffect transition="in" filter="fade">
                                      <p:cBhvr>
                                        <p:cTn id="242" dur="1000"/>
                                        <p:tgtEl>
                                          <p:spTgt spid="488500"/>
                                        </p:tgtEl>
                                      </p:cBhvr>
                                    </p:animEffect>
                                  </p:childTnLst>
                                </p:cTn>
                              </p:par>
                              <p:par>
                                <p:cTn id="243" presetID="55" presetClass="entr" presetSubtype="0" fill="hold" grpId="0" nodeType="withEffect">
                                  <p:stCondLst>
                                    <p:cond delay="0"/>
                                  </p:stCondLst>
                                  <p:childTnLst>
                                    <p:set>
                                      <p:cBhvr>
                                        <p:cTn id="244" dur="1" fill="hold">
                                          <p:stCondLst>
                                            <p:cond delay="0"/>
                                          </p:stCondLst>
                                        </p:cTn>
                                        <p:tgtEl>
                                          <p:spTgt spid="488504"/>
                                        </p:tgtEl>
                                        <p:attrNameLst>
                                          <p:attrName>style.visibility</p:attrName>
                                        </p:attrNameLst>
                                      </p:cBhvr>
                                      <p:to>
                                        <p:strVal val="visible"/>
                                      </p:to>
                                    </p:set>
                                    <p:anim calcmode="lin" valueType="num">
                                      <p:cBhvr>
                                        <p:cTn id="245" dur="1000" fill="hold"/>
                                        <p:tgtEl>
                                          <p:spTgt spid="488504"/>
                                        </p:tgtEl>
                                        <p:attrNameLst>
                                          <p:attrName>ppt_w</p:attrName>
                                        </p:attrNameLst>
                                      </p:cBhvr>
                                      <p:tavLst>
                                        <p:tav tm="0">
                                          <p:val>
                                            <p:strVal val="#ppt_w*0.70"/>
                                          </p:val>
                                        </p:tav>
                                        <p:tav tm="100000">
                                          <p:val>
                                            <p:strVal val="#ppt_w"/>
                                          </p:val>
                                        </p:tav>
                                      </p:tavLst>
                                    </p:anim>
                                    <p:anim calcmode="lin" valueType="num">
                                      <p:cBhvr>
                                        <p:cTn id="246" dur="1000" fill="hold"/>
                                        <p:tgtEl>
                                          <p:spTgt spid="488504"/>
                                        </p:tgtEl>
                                        <p:attrNameLst>
                                          <p:attrName>ppt_h</p:attrName>
                                        </p:attrNameLst>
                                      </p:cBhvr>
                                      <p:tavLst>
                                        <p:tav tm="0">
                                          <p:val>
                                            <p:strVal val="#ppt_h"/>
                                          </p:val>
                                        </p:tav>
                                        <p:tav tm="100000">
                                          <p:val>
                                            <p:strVal val="#ppt_h"/>
                                          </p:val>
                                        </p:tav>
                                      </p:tavLst>
                                    </p:anim>
                                    <p:animEffect transition="in" filter="fade">
                                      <p:cBhvr>
                                        <p:cTn id="247" dur="1000"/>
                                        <p:tgtEl>
                                          <p:spTgt spid="488504"/>
                                        </p:tgtEl>
                                      </p:cBhvr>
                                    </p:animEffect>
                                  </p:childTnLst>
                                </p:cTn>
                              </p:par>
                              <p:par>
                                <p:cTn id="248" presetID="55" presetClass="entr" presetSubtype="0" fill="hold" grpId="0" nodeType="withEffect">
                                  <p:stCondLst>
                                    <p:cond delay="0"/>
                                  </p:stCondLst>
                                  <p:childTnLst>
                                    <p:set>
                                      <p:cBhvr>
                                        <p:cTn id="249" dur="1" fill="hold">
                                          <p:stCondLst>
                                            <p:cond delay="0"/>
                                          </p:stCondLst>
                                        </p:cTn>
                                        <p:tgtEl>
                                          <p:spTgt spid="488544"/>
                                        </p:tgtEl>
                                        <p:attrNameLst>
                                          <p:attrName>style.visibility</p:attrName>
                                        </p:attrNameLst>
                                      </p:cBhvr>
                                      <p:to>
                                        <p:strVal val="visible"/>
                                      </p:to>
                                    </p:set>
                                    <p:anim calcmode="lin" valueType="num">
                                      <p:cBhvr>
                                        <p:cTn id="250" dur="1000" fill="hold"/>
                                        <p:tgtEl>
                                          <p:spTgt spid="488544"/>
                                        </p:tgtEl>
                                        <p:attrNameLst>
                                          <p:attrName>ppt_w</p:attrName>
                                        </p:attrNameLst>
                                      </p:cBhvr>
                                      <p:tavLst>
                                        <p:tav tm="0">
                                          <p:val>
                                            <p:strVal val="#ppt_w*0.70"/>
                                          </p:val>
                                        </p:tav>
                                        <p:tav tm="100000">
                                          <p:val>
                                            <p:strVal val="#ppt_w"/>
                                          </p:val>
                                        </p:tav>
                                      </p:tavLst>
                                    </p:anim>
                                    <p:anim calcmode="lin" valueType="num">
                                      <p:cBhvr>
                                        <p:cTn id="251" dur="1000" fill="hold"/>
                                        <p:tgtEl>
                                          <p:spTgt spid="488544"/>
                                        </p:tgtEl>
                                        <p:attrNameLst>
                                          <p:attrName>ppt_h</p:attrName>
                                        </p:attrNameLst>
                                      </p:cBhvr>
                                      <p:tavLst>
                                        <p:tav tm="0">
                                          <p:val>
                                            <p:strVal val="#ppt_h"/>
                                          </p:val>
                                        </p:tav>
                                        <p:tav tm="100000">
                                          <p:val>
                                            <p:strVal val="#ppt_h"/>
                                          </p:val>
                                        </p:tav>
                                      </p:tavLst>
                                    </p:anim>
                                    <p:animEffect transition="in" filter="fade">
                                      <p:cBhvr>
                                        <p:cTn id="252" dur="1000"/>
                                        <p:tgtEl>
                                          <p:spTgt spid="488544"/>
                                        </p:tgtEl>
                                      </p:cBhvr>
                                    </p:animEffect>
                                  </p:childTnLst>
                                </p:cTn>
                              </p:par>
                              <p:par>
                                <p:cTn id="253" presetID="55" presetClass="entr" presetSubtype="0" fill="hold" nodeType="withEffect">
                                  <p:stCondLst>
                                    <p:cond delay="0"/>
                                  </p:stCondLst>
                                  <p:childTnLst>
                                    <p:set>
                                      <p:cBhvr>
                                        <p:cTn id="254" dur="1" fill="hold">
                                          <p:stCondLst>
                                            <p:cond delay="0"/>
                                          </p:stCondLst>
                                        </p:cTn>
                                        <p:tgtEl>
                                          <p:spTgt spid="488468"/>
                                        </p:tgtEl>
                                        <p:attrNameLst>
                                          <p:attrName>style.visibility</p:attrName>
                                        </p:attrNameLst>
                                      </p:cBhvr>
                                      <p:to>
                                        <p:strVal val="visible"/>
                                      </p:to>
                                    </p:set>
                                    <p:anim calcmode="lin" valueType="num">
                                      <p:cBhvr>
                                        <p:cTn id="255" dur="1000" fill="hold"/>
                                        <p:tgtEl>
                                          <p:spTgt spid="488468"/>
                                        </p:tgtEl>
                                        <p:attrNameLst>
                                          <p:attrName>ppt_w</p:attrName>
                                        </p:attrNameLst>
                                      </p:cBhvr>
                                      <p:tavLst>
                                        <p:tav tm="0">
                                          <p:val>
                                            <p:strVal val="#ppt_w*0.70"/>
                                          </p:val>
                                        </p:tav>
                                        <p:tav tm="100000">
                                          <p:val>
                                            <p:strVal val="#ppt_w"/>
                                          </p:val>
                                        </p:tav>
                                      </p:tavLst>
                                    </p:anim>
                                    <p:anim calcmode="lin" valueType="num">
                                      <p:cBhvr>
                                        <p:cTn id="256" dur="1000" fill="hold"/>
                                        <p:tgtEl>
                                          <p:spTgt spid="488468"/>
                                        </p:tgtEl>
                                        <p:attrNameLst>
                                          <p:attrName>ppt_h</p:attrName>
                                        </p:attrNameLst>
                                      </p:cBhvr>
                                      <p:tavLst>
                                        <p:tav tm="0">
                                          <p:val>
                                            <p:strVal val="#ppt_h"/>
                                          </p:val>
                                        </p:tav>
                                        <p:tav tm="100000">
                                          <p:val>
                                            <p:strVal val="#ppt_h"/>
                                          </p:val>
                                        </p:tav>
                                      </p:tavLst>
                                    </p:anim>
                                    <p:animEffect transition="in" filter="fade">
                                      <p:cBhvr>
                                        <p:cTn id="257" dur="1000"/>
                                        <p:tgtEl>
                                          <p:spTgt spid="488468"/>
                                        </p:tgtEl>
                                      </p:cBhvr>
                                    </p:animEffect>
                                  </p:childTnLst>
                                </p:cTn>
                              </p:par>
                              <p:par>
                                <p:cTn id="258" presetID="55" presetClass="entr" presetSubtype="0" fill="hold" nodeType="withEffect">
                                  <p:stCondLst>
                                    <p:cond delay="0"/>
                                  </p:stCondLst>
                                  <p:childTnLst>
                                    <p:set>
                                      <p:cBhvr>
                                        <p:cTn id="259" dur="1" fill="hold">
                                          <p:stCondLst>
                                            <p:cond delay="0"/>
                                          </p:stCondLst>
                                        </p:cTn>
                                        <p:tgtEl>
                                          <p:spTgt spid="488464"/>
                                        </p:tgtEl>
                                        <p:attrNameLst>
                                          <p:attrName>style.visibility</p:attrName>
                                        </p:attrNameLst>
                                      </p:cBhvr>
                                      <p:to>
                                        <p:strVal val="visible"/>
                                      </p:to>
                                    </p:set>
                                    <p:anim calcmode="lin" valueType="num">
                                      <p:cBhvr>
                                        <p:cTn id="260" dur="1000" fill="hold"/>
                                        <p:tgtEl>
                                          <p:spTgt spid="488464"/>
                                        </p:tgtEl>
                                        <p:attrNameLst>
                                          <p:attrName>ppt_w</p:attrName>
                                        </p:attrNameLst>
                                      </p:cBhvr>
                                      <p:tavLst>
                                        <p:tav tm="0">
                                          <p:val>
                                            <p:strVal val="#ppt_w*0.70"/>
                                          </p:val>
                                        </p:tav>
                                        <p:tav tm="100000">
                                          <p:val>
                                            <p:strVal val="#ppt_w"/>
                                          </p:val>
                                        </p:tav>
                                      </p:tavLst>
                                    </p:anim>
                                    <p:anim calcmode="lin" valueType="num">
                                      <p:cBhvr>
                                        <p:cTn id="261" dur="1000" fill="hold"/>
                                        <p:tgtEl>
                                          <p:spTgt spid="488464"/>
                                        </p:tgtEl>
                                        <p:attrNameLst>
                                          <p:attrName>ppt_h</p:attrName>
                                        </p:attrNameLst>
                                      </p:cBhvr>
                                      <p:tavLst>
                                        <p:tav tm="0">
                                          <p:val>
                                            <p:strVal val="#ppt_h"/>
                                          </p:val>
                                        </p:tav>
                                        <p:tav tm="100000">
                                          <p:val>
                                            <p:strVal val="#ppt_h"/>
                                          </p:val>
                                        </p:tav>
                                      </p:tavLst>
                                    </p:anim>
                                    <p:animEffect transition="in" filter="fade">
                                      <p:cBhvr>
                                        <p:cTn id="262" dur="1000"/>
                                        <p:tgtEl>
                                          <p:spTgt spid="488464"/>
                                        </p:tgtEl>
                                      </p:cBhvr>
                                    </p:animEffect>
                                  </p:childTnLst>
                                </p:cTn>
                              </p:par>
                              <p:par>
                                <p:cTn id="263" presetID="55" presetClass="entr" presetSubtype="0" fill="hold" nodeType="withEffect">
                                  <p:stCondLst>
                                    <p:cond delay="0"/>
                                  </p:stCondLst>
                                  <p:childTnLst>
                                    <p:set>
                                      <p:cBhvr>
                                        <p:cTn id="264" dur="1" fill="hold">
                                          <p:stCondLst>
                                            <p:cond delay="0"/>
                                          </p:stCondLst>
                                        </p:cTn>
                                        <p:tgtEl>
                                          <p:spTgt spid="488469"/>
                                        </p:tgtEl>
                                        <p:attrNameLst>
                                          <p:attrName>style.visibility</p:attrName>
                                        </p:attrNameLst>
                                      </p:cBhvr>
                                      <p:to>
                                        <p:strVal val="visible"/>
                                      </p:to>
                                    </p:set>
                                    <p:anim calcmode="lin" valueType="num">
                                      <p:cBhvr>
                                        <p:cTn id="265" dur="1000" fill="hold"/>
                                        <p:tgtEl>
                                          <p:spTgt spid="488469"/>
                                        </p:tgtEl>
                                        <p:attrNameLst>
                                          <p:attrName>ppt_w</p:attrName>
                                        </p:attrNameLst>
                                      </p:cBhvr>
                                      <p:tavLst>
                                        <p:tav tm="0">
                                          <p:val>
                                            <p:strVal val="#ppt_w*0.70"/>
                                          </p:val>
                                        </p:tav>
                                        <p:tav tm="100000">
                                          <p:val>
                                            <p:strVal val="#ppt_w"/>
                                          </p:val>
                                        </p:tav>
                                      </p:tavLst>
                                    </p:anim>
                                    <p:anim calcmode="lin" valueType="num">
                                      <p:cBhvr>
                                        <p:cTn id="266" dur="1000" fill="hold"/>
                                        <p:tgtEl>
                                          <p:spTgt spid="488469"/>
                                        </p:tgtEl>
                                        <p:attrNameLst>
                                          <p:attrName>ppt_h</p:attrName>
                                        </p:attrNameLst>
                                      </p:cBhvr>
                                      <p:tavLst>
                                        <p:tav tm="0">
                                          <p:val>
                                            <p:strVal val="#ppt_h"/>
                                          </p:val>
                                        </p:tav>
                                        <p:tav tm="100000">
                                          <p:val>
                                            <p:strVal val="#ppt_h"/>
                                          </p:val>
                                        </p:tav>
                                      </p:tavLst>
                                    </p:anim>
                                    <p:animEffect transition="in" filter="fade">
                                      <p:cBhvr>
                                        <p:cTn id="267" dur="1000"/>
                                        <p:tgtEl>
                                          <p:spTgt spid="488469"/>
                                        </p:tgtEl>
                                      </p:cBhvr>
                                    </p:animEffect>
                                  </p:childTnLst>
                                </p:cTn>
                              </p:par>
                              <p:par>
                                <p:cTn id="268" presetID="55" presetClass="entr" presetSubtype="0" fill="hold" nodeType="withEffect">
                                  <p:stCondLst>
                                    <p:cond delay="0"/>
                                  </p:stCondLst>
                                  <p:childTnLst>
                                    <p:set>
                                      <p:cBhvr>
                                        <p:cTn id="269" dur="1" fill="hold">
                                          <p:stCondLst>
                                            <p:cond delay="0"/>
                                          </p:stCondLst>
                                        </p:cTn>
                                        <p:tgtEl>
                                          <p:spTgt spid="488463"/>
                                        </p:tgtEl>
                                        <p:attrNameLst>
                                          <p:attrName>style.visibility</p:attrName>
                                        </p:attrNameLst>
                                      </p:cBhvr>
                                      <p:to>
                                        <p:strVal val="visible"/>
                                      </p:to>
                                    </p:set>
                                    <p:anim calcmode="lin" valueType="num">
                                      <p:cBhvr>
                                        <p:cTn id="270" dur="1000" fill="hold"/>
                                        <p:tgtEl>
                                          <p:spTgt spid="488463"/>
                                        </p:tgtEl>
                                        <p:attrNameLst>
                                          <p:attrName>ppt_w</p:attrName>
                                        </p:attrNameLst>
                                      </p:cBhvr>
                                      <p:tavLst>
                                        <p:tav tm="0">
                                          <p:val>
                                            <p:strVal val="#ppt_w*0.70"/>
                                          </p:val>
                                        </p:tav>
                                        <p:tav tm="100000">
                                          <p:val>
                                            <p:strVal val="#ppt_w"/>
                                          </p:val>
                                        </p:tav>
                                      </p:tavLst>
                                    </p:anim>
                                    <p:anim calcmode="lin" valueType="num">
                                      <p:cBhvr>
                                        <p:cTn id="271" dur="1000" fill="hold"/>
                                        <p:tgtEl>
                                          <p:spTgt spid="488463"/>
                                        </p:tgtEl>
                                        <p:attrNameLst>
                                          <p:attrName>ppt_h</p:attrName>
                                        </p:attrNameLst>
                                      </p:cBhvr>
                                      <p:tavLst>
                                        <p:tav tm="0">
                                          <p:val>
                                            <p:strVal val="#ppt_h"/>
                                          </p:val>
                                        </p:tav>
                                        <p:tav tm="100000">
                                          <p:val>
                                            <p:strVal val="#ppt_h"/>
                                          </p:val>
                                        </p:tav>
                                      </p:tavLst>
                                    </p:anim>
                                    <p:animEffect transition="in" filter="fade">
                                      <p:cBhvr>
                                        <p:cTn id="272" dur="1000"/>
                                        <p:tgtEl>
                                          <p:spTgt spid="488463"/>
                                        </p:tgtEl>
                                      </p:cBhvr>
                                    </p:animEffect>
                                  </p:childTnLst>
                                </p:cTn>
                              </p:par>
                              <p:par>
                                <p:cTn id="273" presetID="55" presetClass="entr" presetSubtype="0" fill="hold" nodeType="withEffect">
                                  <p:stCondLst>
                                    <p:cond delay="0"/>
                                  </p:stCondLst>
                                  <p:childTnLst>
                                    <p:set>
                                      <p:cBhvr>
                                        <p:cTn id="274" dur="1" fill="hold">
                                          <p:stCondLst>
                                            <p:cond delay="0"/>
                                          </p:stCondLst>
                                        </p:cTn>
                                        <p:tgtEl>
                                          <p:spTgt spid="488465"/>
                                        </p:tgtEl>
                                        <p:attrNameLst>
                                          <p:attrName>style.visibility</p:attrName>
                                        </p:attrNameLst>
                                      </p:cBhvr>
                                      <p:to>
                                        <p:strVal val="visible"/>
                                      </p:to>
                                    </p:set>
                                    <p:anim calcmode="lin" valueType="num">
                                      <p:cBhvr>
                                        <p:cTn id="275" dur="1000" fill="hold"/>
                                        <p:tgtEl>
                                          <p:spTgt spid="488465"/>
                                        </p:tgtEl>
                                        <p:attrNameLst>
                                          <p:attrName>ppt_w</p:attrName>
                                        </p:attrNameLst>
                                      </p:cBhvr>
                                      <p:tavLst>
                                        <p:tav tm="0">
                                          <p:val>
                                            <p:strVal val="#ppt_w*0.70"/>
                                          </p:val>
                                        </p:tav>
                                        <p:tav tm="100000">
                                          <p:val>
                                            <p:strVal val="#ppt_w"/>
                                          </p:val>
                                        </p:tav>
                                      </p:tavLst>
                                    </p:anim>
                                    <p:anim calcmode="lin" valueType="num">
                                      <p:cBhvr>
                                        <p:cTn id="276" dur="1000" fill="hold"/>
                                        <p:tgtEl>
                                          <p:spTgt spid="488465"/>
                                        </p:tgtEl>
                                        <p:attrNameLst>
                                          <p:attrName>ppt_h</p:attrName>
                                        </p:attrNameLst>
                                      </p:cBhvr>
                                      <p:tavLst>
                                        <p:tav tm="0">
                                          <p:val>
                                            <p:strVal val="#ppt_h"/>
                                          </p:val>
                                        </p:tav>
                                        <p:tav tm="100000">
                                          <p:val>
                                            <p:strVal val="#ppt_h"/>
                                          </p:val>
                                        </p:tav>
                                      </p:tavLst>
                                    </p:anim>
                                    <p:animEffect transition="in" filter="fade">
                                      <p:cBhvr>
                                        <p:cTn id="277" dur="1000"/>
                                        <p:tgtEl>
                                          <p:spTgt spid="488465"/>
                                        </p:tgtEl>
                                      </p:cBhvr>
                                    </p:animEffect>
                                  </p:childTnLst>
                                </p:cTn>
                              </p:par>
                              <p:par>
                                <p:cTn id="278" presetID="55" presetClass="entr" presetSubtype="0" fill="hold" nodeType="withEffect">
                                  <p:stCondLst>
                                    <p:cond delay="0"/>
                                  </p:stCondLst>
                                  <p:childTnLst>
                                    <p:set>
                                      <p:cBhvr>
                                        <p:cTn id="279" dur="1" fill="hold">
                                          <p:stCondLst>
                                            <p:cond delay="0"/>
                                          </p:stCondLst>
                                        </p:cTn>
                                        <p:tgtEl>
                                          <p:spTgt spid="488470"/>
                                        </p:tgtEl>
                                        <p:attrNameLst>
                                          <p:attrName>style.visibility</p:attrName>
                                        </p:attrNameLst>
                                      </p:cBhvr>
                                      <p:to>
                                        <p:strVal val="visible"/>
                                      </p:to>
                                    </p:set>
                                    <p:anim calcmode="lin" valueType="num">
                                      <p:cBhvr>
                                        <p:cTn id="280" dur="1000" fill="hold"/>
                                        <p:tgtEl>
                                          <p:spTgt spid="488470"/>
                                        </p:tgtEl>
                                        <p:attrNameLst>
                                          <p:attrName>ppt_w</p:attrName>
                                        </p:attrNameLst>
                                      </p:cBhvr>
                                      <p:tavLst>
                                        <p:tav tm="0">
                                          <p:val>
                                            <p:strVal val="#ppt_w*0.70"/>
                                          </p:val>
                                        </p:tav>
                                        <p:tav tm="100000">
                                          <p:val>
                                            <p:strVal val="#ppt_w"/>
                                          </p:val>
                                        </p:tav>
                                      </p:tavLst>
                                    </p:anim>
                                    <p:anim calcmode="lin" valueType="num">
                                      <p:cBhvr>
                                        <p:cTn id="281" dur="1000" fill="hold"/>
                                        <p:tgtEl>
                                          <p:spTgt spid="488470"/>
                                        </p:tgtEl>
                                        <p:attrNameLst>
                                          <p:attrName>ppt_h</p:attrName>
                                        </p:attrNameLst>
                                      </p:cBhvr>
                                      <p:tavLst>
                                        <p:tav tm="0">
                                          <p:val>
                                            <p:strVal val="#ppt_h"/>
                                          </p:val>
                                        </p:tav>
                                        <p:tav tm="100000">
                                          <p:val>
                                            <p:strVal val="#ppt_h"/>
                                          </p:val>
                                        </p:tav>
                                      </p:tavLst>
                                    </p:anim>
                                    <p:animEffect transition="in" filter="fade">
                                      <p:cBhvr>
                                        <p:cTn id="282" dur="1000"/>
                                        <p:tgtEl>
                                          <p:spTgt spid="488470"/>
                                        </p:tgtEl>
                                      </p:cBhvr>
                                    </p:animEffect>
                                  </p:childTnLst>
                                </p:cTn>
                              </p:par>
                              <p:par>
                                <p:cTn id="283" presetID="55" presetClass="entr" presetSubtype="0" fill="hold" nodeType="withEffect">
                                  <p:stCondLst>
                                    <p:cond delay="0"/>
                                  </p:stCondLst>
                                  <p:childTnLst>
                                    <p:set>
                                      <p:cBhvr>
                                        <p:cTn id="284" dur="1" fill="hold">
                                          <p:stCondLst>
                                            <p:cond delay="0"/>
                                          </p:stCondLst>
                                        </p:cTn>
                                        <p:tgtEl>
                                          <p:spTgt spid="488466"/>
                                        </p:tgtEl>
                                        <p:attrNameLst>
                                          <p:attrName>style.visibility</p:attrName>
                                        </p:attrNameLst>
                                      </p:cBhvr>
                                      <p:to>
                                        <p:strVal val="visible"/>
                                      </p:to>
                                    </p:set>
                                    <p:anim calcmode="lin" valueType="num">
                                      <p:cBhvr>
                                        <p:cTn id="285" dur="1000" fill="hold"/>
                                        <p:tgtEl>
                                          <p:spTgt spid="488466"/>
                                        </p:tgtEl>
                                        <p:attrNameLst>
                                          <p:attrName>ppt_w</p:attrName>
                                        </p:attrNameLst>
                                      </p:cBhvr>
                                      <p:tavLst>
                                        <p:tav tm="0">
                                          <p:val>
                                            <p:strVal val="#ppt_w*0.70"/>
                                          </p:val>
                                        </p:tav>
                                        <p:tav tm="100000">
                                          <p:val>
                                            <p:strVal val="#ppt_w"/>
                                          </p:val>
                                        </p:tav>
                                      </p:tavLst>
                                    </p:anim>
                                    <p:anim calcmode="lin" valueType="num">
                                      <p:cBhvr>
                                        <p:cTn id="286" dur="1000" fill="hold"/>
                                        <p:tgtEl>
                                          <p:spTgt spid="488466"/>
                                        </p:tgtEl>
                                        <p:attrNameLst>
                                          <p:attrName>ppt_h</p:attrName>
                                        </p:attrNameLst>
                                      </p:cBhvr>
                                      <p:tavLst>
                                        <p:tav tm="0">
                                          <p:val>
                                            <p:strVal val="#ppt_h"/>
                                          </p:val>
                                        </p:tav>
                                        <p:tav tm="100000">
                                          <p:val>
                                            <p:strVal val="#ppt_h"/>
                                          </p:val>
                                        </p:tav>
                                      </p:tavLst>
                                    </p:anim>
                                    <p:animEffect transition="in" filter="fade">
                                      <p:cBhvr>
                                        <p:cTn id="287" dur="1000"/>
                                        <p:tgtEl>
                                          <p:spTgt spid="488466"/>
                                        </p:tgtEl>
                                      </p:cBhvr>
                                    </p:animEffect>
                                  </p:childTnLst>
                                </p:cTn>
                              </p:par>
                              <p:par>
                                <p:cTn id="288" presetID="55" presetClass="entr" presetSubtype="0" fill="hold" nodeType="withEffect">
                                  <p:stCondLst>
                                    <p:cond delay="0"/>
                                  </p:stCondLst>
                                  <p:childTnLst>
                                    <p:set>
                                      <p:cBhvr>
                                        <p:cTn id="289" dur="1" fill="hold">
                                          <p:stCondLst>
                                            <p:cond delay="0"/>
                                          </p:stCondLst>
                                        </p:cTn>
                                        <p:tgtEl>
                                          <p:spTgt spid="488467"/>
                                        </p:tgtEl>
                                        <p:attrNameLst>
                                          <p:attrName>style.visibility</p:attrName>
                                        </p:attrNameLst>
                                      </p:cBhvr>
                                      <p:to>
                                        <p:strVal val="visible"/>
                                      </p:to>
                                    </p:set>
                                    <p:anim calcmode="lin" valueType="num">
                                      <p:cBhvr>
                                        <p:cTn id="290" dur="1000" fill="hold"/>
                                        <p:tgtEl>
                                          <p:spTgt spid="488467"/>
                                        </p:tgtEl>
                                        <p:attrNameLst>
                                          <p:attrName>ppt_w</p:attrName>
                                        </p:attrNameLst>
                                      </p:cBhvr>
                                      <p:tavLst>
                                        <p:tav tm="0">
                                          <p:val>
                                            <p:strVal val="#ppt_w*0.70"/>
                                          </p:val>
                                        </p:tav>
                                        <p:tav tm="100000">
                                          <p:val>
                                            <p:strVal val="#ppt_w"/>
                                          </p:val>
                                        </p:tav>
                                      </p:tavLst>
                                    </p:anim>
                                    <p:anim calcmode="lin" valueType="num">
                                      <p:cBhvr>
                                        <p:cTn id="291" dur="1000" fill="hold"/>
                                        <p:tgtEl>
                                          <p:spTgt spid="488467"/>
                                        </p:tgtEl>
                                        <p:attrNameLst>
                                          <p:attrName>ppt_h</p:attrName>
                                        </p:attrNameLst>
                                      </p:cBhvr>
                                      <p:tavLst>
                                        <p:tav tm="0">
                                          <p:val>
                                            <p:strVal val="#ppt_h"/>
                                          </p:val>
                                        </p:tav>
                                        <p:tav tm="100000">
                                          <p:val>
                                            <p:strVal val="#ppt_h"/>
                                          </p:val>
                                        </p:tav>
                                      </p:tavLst>
                                    </p:anim>
                                    <p:animEffect transition="in" filter="fade">
                                      <p:cBhvr>
                                        <p:cTn id="292" dur="1000"/>
                                        <p:tgtEl>
                                          <p:spTgt spid="488467"/>
                                        </p:tgtEl>
                                      </p:cBhvr>
                                    </p:animEffect>
                                  </p:childTnLst>
                                </p:cTn>
                              </p:par>
                            </p:childTnLst>
                          </p:cTn>
                        </p:par>
                      </p:childTnLst>
                    </p:cTn>
                  </p:par>
                  <p:par>
                    <p:cTn id="293" fill="hold">
                      <p:stCondLst>
                        <p:cond delay="indefinite"/>
                      </p:stCondLst>
                      <p:childTnLst>
                        <p:par>
                          <p:cTn id="294" fill="hold">
                            <p:stCondLst>
                              <p:cond delay="0"/>
                            </p:stCondLst>
                            <p:childTnLst>
                              <p:par>
                                <p:cTn id="295" presetID="55" presetClass="entr" presetSubtype="0" fill="hold" grpId="0" nodeType="clickEffect">
                                  <p:stCondLst>
                                    <p:cond delay="0"/>
                                  </p:stCondLst>
                                  <p:childTnLst>
                                    <p:set>
                                      <p:cBhvr>
                                        <p:cTn id="296" dur="1" fill="hold">
                                          <p:stCondLst>
                                            <p:cond delay="0"/>
                                          </p:stCondLst>
                                        </p:cTn>
                                        <p:tgtEl>
                                          <p:spTgt spid="488545"/>
                                        </p:tgtEl>
                                        <p:attrNameLst>
                                          <p:attrName>style.visibility</p:attrName>
                                        </p:attrNameLst>
                                      </p:cBhvr>
                                      <p:to>
                                        <p:strVal val="visible"/>
                                      </p:to>
                                    </p:set>
                                    <p:anim calcmode="lin" valueType="num">
                                      <p:cBhvr>
                                        <p:cTn id="297" dur="1000" fill="hold"/>
                                        <p:tgtEl>
                                          <p:spTgt spid="488545"/>
                                        </p:tgtEl>
                                        <p:attrNameLst>
                                          <p:attrName>ppt_w</p:attrName>
                                        </p:attrNameLst>
                                      </p:cBhvr>
                                      <p:tavLst>
                                        <p:tav tm="0">
                                          <p:val>
                                            <p:strVal val="#ppt_w*0.70"/>
                                          </p:val>
                                        </p:tav>
                                        <p:tav tm="100000">
                                          <p:val>
                                            <p:strVal val="#ppt_w"/>
                                          </p:val>
                                        </p:tav>
                                      </p:tavLst>
                                    </p:anim>
                                    <p:anim calcmode="lin" valueType="num">
                                      <p:cBhvr>
                                        <p:cTn id="298" dur="1000" fill="hold"/>
                                        <p:tgtEl>
                                          <p:spTgt spid="488545"/>
                                        </p:tgtEl>
                                        <p:attrNameLst>
                                          <p:attrName>ppt_h</p:attrName>
                                        </p:attrNameLst>
                                      </p:cBhvr>
                                      <p:tavLst>
                                        <p:tav tm="0">
                                          <p:val>
                                            <p:strVal val="#ppt_h"/>
                                          </p:val>
                                        </p:tav>
                                        <p:tav tm="100000">
                                          <p:val>
                                            <p:strVal val="#ppt_h"/>
                                          </p:val>
                                        </p:tav>
                                      </p:tavLst>
                                    </p:anim>
                                    <p:animEffect transition="in" filter="fade">
                                      <p:cBhvr>
                                        <p:cTn id="299" dur="1000"/>
                                        <p:tgtEl>
                                          <p:spTgt spid="488545"/>
                                        </p:tgtEl>
                                      </p:cBhvr>
                                    </p:animEffect>
                                  </p:childTnLst>
                                </p:cTn>
                              </p:par>
                              <p:par>
                                <p:cTn id="300" presetID="55" presetClass="entr" presetSubtype="0" fill="hold" grpId="0" nodeType="withEffect">
                                  <p:stCondLst>
                                    <p:cond delay="0"/>
                                  </p:stCondLst>
                                  <p:childTnLst>
                                    <p:set>
                                      <p:cBhvr>
                                        <p:cTn id="301" dur="1" fill="hold">
                                          <p:stCondLst>
                                            <p:cond delay="0"/>
                                          </p:stCondLst>
                                        </p:cTn>
                                        <p:tgtEl>
                                          <p:spTgt spid="488539"/>
                                        </p:tgtEl>
                                        <p:attrNameLst>
                                          <p:attrName>style.visibility</p:attrName>
                                        </p:attrNameLst>
                                      </p:cBhvr>
                                      <p:to>
                                        <p:strVal val="visible"/>
                                      </p:to>
                                    </p:set>
                                    <p:anim calcmode="lin" valueType="num">
                                      <p:cBhvr>
                                        <p:cTn id="302" dur="1000" fill="hold"/>
                                        <p:tgtEl>
                                          <p:spTgt spid="488539"/>
                                        </p:tgtEl>
                                        <p:attrNameLst>
                                          <p:attrName>ppt_w</p:attrName>
                                        </p:attrNameLst>
                                      </p:cBhvr>
                                      <p:tavLst>
                                        <p:tav tm="0">
                                          <p:val>
                                            <p:strVal val="#ppt_w*0.70"/>
                                          </p:val>
                                        </p:tav>
                                        <p:tav tm="100000">
                                          <p:val>
                                            <p:strVal val="#ppt_w"/>
                                          </p:val>
                                        </p:tav>
                                      </p:tavLst>
                                    </p:anim>
                                    <p:anim calcmode="lin" valueType="num">
                                      <p:cBhvr>
                                        <p:cTn id="303" dur="1000" fill="hold"/>
                                        <p:tgtEl>
                                          <p:spTgt spid="488539"/>
                                        </p:tgtEl>
                                        <p:attrNameLst>
                                          <p:attrName>ppt_h</p:attrName>
                                        </p:attrNameLst>
                                      </p:cBhvr>
                                      <p:tavLst>
                                        <p:tav tm="0">
                                          <p:val>
                                            <p:strVal val="#ppt_h"/>
                                          </p:val>
                                        </p:tav>
                                        <p:tav tm="100000">
                                          <p:val>
                                            <p:strVal val="#ppt_h"/>
                                          </p:val>
                                        </p:tav>
                                      </p:tavLst>
                                    </p:anim>
                                    <p:animEffect transition="in" filter="fade">
                                      <p:cBhvr>
                                        <p:cTn id="304" dur="1000"/>
                                        <p:tgtEl>
                                          <p:spTgt spid="488539"/>
                                        </p:tgtEl>
                                      </p:cBhvr>
                                    </p:animEffect>
                                  </p:childTnLst>
                                </p:cTn>
                              </p:par>
                              <p:par>
                                <p:cTn id="305" presetID="55" presetClass="entr" presetSubtype="0" fill="hold" grpId="0" nodeType="withEffect">
                                  <p:stCondLst>
                                    <p:cond delay="0"/>
                                  </p:stCondLst>
                                  <p:childTnLst>
                                    <p:set>
                                      <p:cBhvr>
                                        <p:cTn id="306" dur="1" fill="hold">
                                          <p:stCondLst>
                                            <p:cond delay="0"/>
                                          </p:stCondLst>
                                        </p:cTn>
                                        <p:tgtEl>
                                          <p:spTgt spid="488534"/>
                                        </p:tgtEl>
                                        <p:attrNameLst>
                                          <p:attrName>style.visibility</p:attrName>
                                        </p:attrNameLst>
                                      </p:cBhvr>
                                      <p:to>
                                        <p:strVal val="visible"/>
                                      </p:to>
                                    </p:set>
                                    <p:anim calcmode="lin" valueType="num">
                                      <p:cBhvr>
                                        <p:cTn id="307" dur="1000" fill="hold"/>
                                        <p:tgtEl>
                                          <p:spTgt spid="488534"/>
                                        </p:tgtEl>
                                        <p:attrNameLst>
                                          <p:attrName>ppt_w</p:attrName>
                                        </p:attrNameLst>
                                      </p:cBhvr>
                                      <p:tavLst>
                                        <p:tav tm="0">
                                          <p:val>
                                            <p:strVal val="#ppt_w*0.70"/>
                                          </p:val>
                                        </p:tav>
                                        <p:tav tm="100000">
                                          <p:val>
                                            <p:strVal val="#ppt_w"/>
                                          </p:val>
                                        </p:tav>
                                      </p:tavLst>
                                    </p:anim>
                                    <p:anim calcmode="lin" valueType="num">
                                      <p:cBhvr>
                                        <p:cTn id="308" dur="1000" fill="hold"/>
                                        <p:tgtEl>
                                          <p:spTgt spid="488534"/>
                                        </p:tgtEl>
                                        <p:attrNameLst>
                                          <p:attrName>ppt_h</p:attrName>
                                        </p:attrNameLst>
                                      </p:cBhvr>
                                      <p:tavLst>
                                        <p:tav tm="0">
                                          <p:val>
                                            <p:strVal val="#ppt_h"/>
                                          </p:val>
                                        </p:tav>
                                        <p:tav tm="100000">
                                          <p:val>
                                            <p:strVal val="#ppt_h"/>
                                          </p:val>
                                        </p:tav>
                                      </p:tavLst>
                                    </p:anim>
                                    <p:animEffect transition="in" filter="fade">
                                      <p:cBhvr>
                                        <p:cTn id="309" dur="1000"/>
                                        <p:tgtEl>
                                          <p:spTgt spid="488534"/>
                                        </p:tgtEl>
                                      </p:cBhvr>
                                    </p:animEffect>
                                  </p:childTnLst>
                                </p:cTn>
                              </p:par>
                              <p:par>
                                <p:cTn id="310" presetID="55" presetClass="entr" presetSubtype="0" fill="hold" grpId="0" nodeType="withEffect">
                                  <p:stCondLst>
                                    <p:cond delay="0"/>
                                  </p:stCondLst>
                                  <p:childTnLst>
                                    <p:set>
                                      <p:cBhvr>
                                        <p:cTn id="311" dur="1" fill="hold">
                                          <p:stCondLst>
                                            <p:cond delay="0"/>
                                          </p:stCondLst>
                                        </p:cTn>
                                        <p:tgtEl>
                                          <p:spTgt spid="488538"/>
                                        </p:tgtEl>
                                        <p:attrNameLst>
                                          <p:attrName>style.visibility</p:attrName>
                                        </p:attrNameLst>
                                      </p:cBhvr>
                                      <p:to>
                                        <p:strVal val="visible"/>
                                      </p:to>
                                    </p:set>
                                    <p:anim calcmode="lin" valueType="num">
                                      <p:cBhvr>
                                        <p:cTn id="312" dur="1000" fill="hold"/>
                                        <p:tgtEl>
                                          <p:spTgt spid="488538"/>
                                        </p:tgtEl>
                                        <p:attrNameLst>
                                          <p:attrName>ppt_w</p:attrName>
                                        </p:attrNameLst>
                                      </p:cBhvr>
                                      <p:tavLst>
                                        <p:tav tm="0">
                                          <p:val>
                                            <p:strVal val="#ppt_w*0.70"/>
                                          </p:val>
                                        </p:tav>
                                        <p:tav tm="100000">
                                          <p:val>
                                            <p:strVal val="#ppt_w"/>
                                          </p:val>
                                        </p:tav>
                                      </p:tavLst>
                                    </p:anim>
                                    <p:anim calcmode="lin" valueType="num">
                                      <p:cBhvr>
                                        <p:cTn id="313" dur="1000" fill="hold"/>
                                        <p:tgtEl>
                                          <p:spTgt spid="488538"/>
                                        </p:tgtEl>
                                        <p:attrNameLst>
                                          <p:attrName>ppt_h</p:attrName>
                                        </p:attrNameLst>
                                      </p:cBhvr>
                                      <p:tavLst>
                                        <p:tav tm="0">
                                          <p:val>
                                            <p:strVal val="#ppt_h"/>
                                          </p:val>
                                        </p:tav>
                                        <p:tav tm="100000">
                                          <p:val>
                                            <p:strVal val="#ppt_h"/>
                                          </p:val>
                                        </p:tav>
                                      </p:tavLst>
                                    </p:anim>
                                    <p:animEffect transition="in" filter="fade">
                                      <p:cBhvr>
                                        <p:cTn id="314" dur="1000"/>
                                        <p:tgtEl>
                                          <p:spTgt spid="488538"/>
                                        </p:tgtEl>
                                      </p:cBhvr>
                                    </p:animEffect>
                                  </p:childTnLst>
                                </p:cTn>
                              </p:par>
                              <p:par>
                                <p:cTn id="315" presetID="55" presetClass="entr" presetSubtype="0" fill="hold" grpId="0" nodeType="withEffect">
                                  <p:stCondLst>
                                    <p:cond delay="0"/>
                                  </p:stCondLst>
                                  <p:childTnLst>
                                    <p:set>
                                      <p:cBhvr>
                                        <p:cTn id="316" dur="1" fill="hold">
                                          <p:stCondLst>
                                            <p:cond delay="0"/>
                                          </p:stCondLst>
                                        </p:cTn>
                                        <p:tgtEl>
                                          <p:spTgt spid="488514"/>
                                        </p:tgtEl>
                                        <p:attrNameLst>
                                          <p:attrName>style.visibility</p:attrName>
                                        </p:attrNameLst>
                                      </p:cBhvr>
                                      <p:to>
                                        <p:strVal val="visible"/>
                                      </p:to>
                                    </p:set>
                                    <p:anim calcmode="lin" valueType="num">
                                      <p:cBhvr>
                                        <p:cTn id="317" dur="1000" fill="hold"/>
                                        <p:tgtEl>
                                          <p:spTgt spid="488514"/>
                                        </p:tgtEl>
                                        <p:attrNameLst>
                                          <p:attrName>ppt_w</p:attrName>
                                        </p:attrNameLst>
                                      </p:cBhvr>
                                      <p:tavLst>
                                        <p:tav tm="0">
                                          <p:val>
                                            <p:strVal val="#ppt_w*0.70"/>
                                          </p:val>
                                        </p:tav>
                                        <p:tav tm="100000">
                                          <p:val>
                                            <p:strVal val="#ppt_w"/>
                                          </p:val>
                                        </p:tav>
                                      </p:tavLst>
                                    </p:anim>
                                    <p:anim calcmode="lin" valueType="num">
                                      <p:cBhvr>
                                        <p:cTn id="318" dur="1000" fill="hold"/>
                                        <p:tgtEl>
                                          <p:spTgt spid="488514"/>
                                        </p:tgtEl>
                                        <p:attrNameLst>
                                          <p:attrName>ppt_h</p:attrName>
                                        </p:attrNameLst>
                                      </p:cBhvr>
                                      <p:tavLst>
                                        <p:tav tm="0">
                                          <p:val>
                                            <p:strVal val="#ppt_h"/>
                                          </p:val>
                                        </p:tav>
                                        <p:tav tm="100000">
                                          <p:val>
                                            <p:strVal val="#ppt_h"/>
                                          </p:val>
                                        </p:tav>
                                      </p:tavLst>
                                    </p:anim>
                                    <p:animEffect transition="in" filter="fade">
                                      <p:cBhvr>
                                        <p:cTn id="319" dur="1000"/>
                                        <p:tgtEl>
                                          <p:spTgt spid="488514"/>
                                        </p:tgtEl>
                                      </p:cBhvr>
                                    </p:animEffect>
                                  </p:childTnLst>
                                </p:cTn>
                              </p:par>
                              <p:par>
                                <p:cTn id="320" presetID="55" presetClass="entr" presetSubtype="0" fill="hold" grpId="0" nodeType="withEffect">
                                  <p:stCondLst>
                                    <p:cond delay="0"/>
                                  </p:stCondLst>
                                  <p:childTnLst>
                                    <p:set>
                                      <p:cBhvr>
                                        <p:cTn id="321" dur="1" fill="hold">
                                          <p:stCondLst>
                                            <p:cond delay="0"/>
                                          </p:stCondLst>
                                        </p:cTn>
                                        <p:tgtEl>
                                          <p:spTgt spid="488532"/>
                                        </p:tgtEl>
                                        <p:attrNameLst>
                                          <p:attrName>style.visibility</p:attrName>
                                        </p:attrNameLst>
                                      </p:cBhvr>
                                      <p:to>
                                        <p:strVal val="visible"/>
                                      </p:to>
                                    </p:set>
                                    <p:anim calcmode="lin" valueType="num">
                                      <p:cBhvr>
                                        <p:cTn id="322" dur="1000" fill="hold"/>
                                        <p:tgtEl>
                                          <p:spTgt spid="488532"/>
                                        </p:tgtEl>
                                        <p:attrNameLst>
                                          <p:attrName>ppt_w</p:attrName>
                                        </p:attrNameLst>
                                      </p:cBhvr>
                                      <p:tavLst>
                                        <p:tav tm="0">
                                          <p:val>
                                            <p:strVal val="#ppt_w*0.70"/>
                                          </p:val>
                                        </p:tav>
                                        <p:tav tm="100000">
                                          <p:val>
                                            <p:strVal val="#ppt_w"/>
                                          </p:val>
                                        </p:tav>
                                      </p:tavLst>
                                    </p:anim>
                                    <p:anim calcmode="lin" valueType="num">
                                      <p:cBhvr>
                                        <p:cTn id="323" dur="1000" fill="hold"/>
                                        <p:tgtEl>
                                          <p:spTgt spid="488532"/>
                                        </p:tgtEl>
                                        <p:attrNameLst>
                                          <p:attrName>ppt_h</p:attrName>
                                        </p:attrNameLst>
                                      </p:cBhvr>
                                      <p:tavLst>
                                        <p:tav tm="0">
                                          <p:val>
                                            <p:strVal val="#ppt_h"/>
                                          </p:val>
                                        </p:tav>
                                        <p:tav tm="100000">
                                          <p:val>
                                            <p:strVal val="#ppt_h"/>
                                          </p:val>
                                        </p:tav>
                                      </p:tavLst>
                                    </p:anim>
                                    <p:animEffect transition="in" filter="fade">
                                      <p:cBhvr>
                                        <p:cTn id="324" dur="1000"/>
                                        <p:tgtEl>
                                          <p:spTgt spid="488532"/>
                                        </p:tgtEl>
                                      </p:cBhvr>
                                    </p:animEffect>
                                  </p:childTnLst>
                                </p:cTn>
                              </p:par>
                              <p:par>
                                <p:cTn id="325" presetID="55" presetClass="entr" presetSubtype="0" fill="hold" grpId="0" nodeType="withEffect">
                                  <p:stCondLst>
                                    <p:cond delay="0"/>
                                  </p:stCondLst>
                                  <p:childTnLst>
                                    <p:set>
                                      <p:cBhvr>
                                        <p:cTn id="326" dur="1" fill="hold">
                                          <p:stCondLst>
                                            <p:cond delay="0"/>
                                          </p:stCondLst>
                                        </p:cTn>
                                        <p:tgtEl>
                                          <p:spTgt spid="488515"/>
                                        </p:tgtEl>
                                        <p:attrNameLst>
                                          <p:attrName>style.visibility</p:attrName>
                                        </p:attrNameLst>
                                      </p:cBhvr>
                                      <p:to>
                                        <p:strVal val="visible"/>
                                      </p:to>
                                    </p:set>
                                    <p:anim calcmode="lin" valueType="num">
                                      <p:cBhvr>
                                        <p:cTn id="327" dur="1000" fill="hold"/>
                                        <p:tgtEl>
                                          <p:spTgt spid="488515"/>
                                        </p:tgtEl>
                                        <p:attrNameLst>
                                          <p:attrName>ppt_w</p:attrName>
                                        </p:attrNameLst>
                                      </p:cBhvr>
                                      <p:tavLst>
                                        <p:tav tm="0">
                                          <p:val>
                                            <p:strVal val="#ppt_w*0.70"/>
                                          </p:val>
                                        </p:tav>
                                        <p:tav tm="100000">
                                          <p:val>
                                            <p:strVal val="#ppt_w"/>
                                          </p:val>
                                        </p:tav>
                                      </p:tavLst>
                                    </p:anim>
                                    <p:anim calcmode="lin" valueType="num">
                                      <p:cBhvr>
                                        <p:cTn id="328" dur="1000" fill="hold"/>
                                        <p:tgtEl>
                                          <p:spTgt spid="488515"/>
                                        </p:tgtEl>
                                        <p:attrNameLst>
                                          <p:attrName>ppt_h</p:attrName>
                                        </p:attrNameLst>
                                      </p:cBhvr>
                                      <p:tavLst>
                                        <p:tav tm="0">
                                          <p:val>
                                            <p:strVal val="#ppt_h"/>
                                          </p:val>
                                        </p:tav>
                                        <p:tav tm="100000">
                                          <p:val>
                                            <p:strVal val="#ppt_h"/>
                                          </p:val>
                                        </p:tav>
                                      </p:tavLst>
                                    </p:anim>
                                    <p:animEffect transition="in" filter="fade">
                                      <p:cBhvr>
                                        <p:cTn id="329" dur="1000"/>
                                        <p:tgtEl>
                                          <p:spTgt spid="488515"/>
                                        </p:tgtEl>
                                      </p:cBhvr>
                                    </p:animEffect>
                                  </p:childTnLst>
                                </p:cTn>
                              </p:par>
                              <p:par>
                                <p:cTn id="330" presetID="55" presetClass="entr" presetSubtype="0" fill="hold" grpId="0" nodeType="withEffect">
                                  <p:stCondLst>
                                    <p:cond delay="0"/>
                                  </p:stCondLst>
                                  <p:childTnLst>
                                    <p:set>
                                      <p:cBhvr>
                                        <p:cTn id="331" dur="1" fill="hold">
                                          <p:stCondLst>
                                            <p:cond delay="0"/>
                                          </p:stCondLst>
                                        </p:cTn>
                                        <p:tgtEl>
                                          <p:spTgt spid="488531"/>
                                        </p:tgtEl>
                                        <p:attrNameLst>
                                          <p:attrName>style.visibility</p:attrName>
                                        </p:attrNameLst>
                                      </p:cBhvr>
                                      <p:to>
                                        <p:strVal val="visible"/>
                                      </p:to>
                                    </p:set>
                                    <p:anim calcmode="lin" valueType="num">
                                      <p:cBhvr>
                                        <p:cTn id="332" dur="1000" fill="hold"/>
                                        <p:tgtEl>
                                          <p:spTgt spid="488531"/>
                                        </p:tgtEl>
                                        <p:attrNameLst>
                                          <p:attrName>ppt_w</p:attrName>
                                        </p:attrNameLst>
                                      </p:cBhvr>
                                      <p:tavLst>
                                        <p:tav tm="0">
                                          <p:val>
                                            <p:strVal val="#ppt_w*0.70"/>
                                          </p:val>
                                        </p:tav>
                                        <p:tav tm="100000">
                                          <p:val>
                                            <p:strVal val="#ppt_w"/>
                                          </p:val>
                                        </p:tav>
                                      </p:tavLst>
                                    </p:anim>
                                    <p:anim calcmode="lin" valueType="num">
                                      <p:cBhvr>
                                        <p:cTn id="333" dur="1000" fill="hold"/>
                                        <p:tgtEl>
                                          <p:spTgt spid="488531"/>
                                        </p:tgtEl>
                                        <p:attrNameLst>
                                          <p:attrName>ppt_h</p:attrName>
                                        </p:attrNameLst>
                                      </p:cBhvr>
                                      <p:tavLst>
                                        <p:tav tm="0">
                                          <p:val>
                                            <p:strVal val="#ppt_h"/>
                                          </p:val>
                                        </p:tav>
                                        <p:tav tm="100000">
                                          <p:val>
                                            <p:strVal val="#ppt_h"/>
                                          </p:val>
                                        </p:tav>
                                      </p:tavLst>
                                    </p:anim>
                                    <p:animEffect transition="in" filter="fade">
                                      <p:cBhvr>
                                        <p:cTn id="334" dur="1000"/>
                                        <p:tgtEl>
                                          <p:spTgt spid="488531"/>
                                        </p:tgtEl>
                                      </p:cBhvr>
                                    </p:animEffect>
                                  </p:childTnLst>
                                </p:cTn>
                              </p:par>
                              <p:par>
                                <p:cTn id="335" presetID="55" presetClass="entr" presetSubtype="0" fill="hold" grpId="0" nodeType="withEffect">
                                  <p:stCondLst>
                                    <p:cond delay="0"/>
                                  </p:stCondLst>
                                  <p:childTnLst>
                                    <p:set>
                                      <p:cBhvr>
                                        <p:cTn id="336" dur="1" fill="hold">
                                          <p:stCondLst>
                                            <p:cond delay="0"/>
                                          </p:stCondLst>
                                        </p:cTn>
                                        <p:tgtEl>
                                          <p:spTgt spid="488535"/>
                                        </p:tgtEl>
                                        <p:attrNameLst>
                                          <p:attrName>style.visibility</p:attrName>
                                        </p:attrNameLst>
                                      </p:cBhvr>
                                      <p:to>
                                        <p:strVal val="visible"/>
                                      </p:to>
                                    </p:set>
                                    <p:anim calcmode="lin" valueType="num">
                                      <p:cBhvr>
                                        <p:cTn id="337" dur="1000" fill="hold"/>
                                        <p:tgtEl>
                                          <p:spTgt spid="488535"/>
                                        </p:tgtEl>
                                        <p:attrNameLst>
                                          <p:attrName>ppt_w</p:attrName>
                                        </p:attrNameLst>
                                      </p:cBhvr>
                                      <p:tavLst>
                                        <p:tav tm="0">
                                          <p:val>
                                            <p:strVal val="#ppt_w*0.70"/>
                                          </p:val>
                                        </p:tav>
                                        <p:tav tm="100000">
                                          <p:val>
                                            <p:strVal val="#ppt_w"/>
                                          </p:val>
                                        </p:tav>
                                      </p:tavLst>
                                    </p:anim>
                                    <p:anim calcmode="lin" valueType="num">
                                      <p:cBhvr>
                                        <p:cTn id="338" dur="1000" fill="hold"/>
                                        <p:tgtEl>
                                          <p:spTgt spid="488535"/>
                                        </p:tgtEl>
                                        <p:attrNameLst>
                                          <p:attrName>ppt_h</p:attrName>
                                        </p:attrNameLst>
                                      </p:cBhvr>
                                      <p:tavLst>
                                        <p:tav tm="0">
                                          <p:val>
                                            <p:strVal val="#ppt_h"/>
                                          </p:val>
                                        </p:tav>
                                        <p:tav tm="100000">
                                          <p:val>
                                            <p:strVal val="#ppt_h"/>
                                          </p:val>
                                        </p:tav>
                                      </p:tavLst>
                                    </p:anim>
                                    <p:animEffect transition="in" filter="fade">
                                      <p:cBhvr>
                                        <p:cTn id="339" dur="1000"/>
                                        <p:tgtEl>
                                          <p:spTgt spid="488535"/>
                                        </p:tgtEl>
                                      </p:cBhvr>
                                    </p:animEffect>
                                  </p:childTnLst>
                                </p:cTn>
                              </p:par>
                              <p:par>
                                <p:cTn id="340" presetID="55" presetClass="entr" presetSubtype="0" fill="hold" grpId="0" nodeType="withEffect">
                                  <p:stCondLst>
                                    <p:cond delay="0"/>
                                  </p:stCondLst>
                                  <p:childTnLst>
                                    <p:set>
                                      <p:cBhvr>
                                        <p:cTn id="341" dur="1" fill="hold">
                                          <p:stCondLst>
                                            <p:cond delay="0"/>
                                          </p:stCondLst>
                                        </p:cTn>
                                        <p:tgtEl>
                                          <p:spTgt spid="488530"/>
                                        </p:tgtEl>
                                        <p:attrNameLst>
                                          <p:attrName>style.visibility</p:attrName>
                                        </p:attrNameLst>
                                      </p:cBhvr>
                                      <p:to>
                                        <p:strVal val="visible"/>
                                      </p:to>
                                    </p:set>
                                    <p:anim calcmode="lin" valueType="num">
                                      <p:cBhvr>
                                        <p:cTn id="342" dur="1000" fill="hold"/>
                                        <p:tgtEl>
                                          <p:spTgt spid="488530"/>
                                        </p:tgtEl>
                                        <p:attrNameLst>
                                          <p:attrName>ppt_w</p:attrName>
                                        </p:attrNameLst>
                                      </p:cBhvr>
                                      <p:tavLst>
                                        <p:tav tm="0">
                                          <p:val>
                                            <p:strVal val="#ppt_w*0.70"/>
                                          </p:val>
                                        </p:tav>
                                        <p:tav tm="100000">
                                          <p:val>
                                            <p:strVal val="#ppt_w"/>
                                          </p:val>
                                        </p:tav>
                                      </p:tavLst>
                                    </p:anim>
                                    <p:anim calcmode="lin" valueType="num">
                                      <p:cBhvr>
                                        <p:cTn id="343" dur="1000" fill="hold"/>
                                        <p:tgtEl>
                                          <p:spTgt spid="488530"/>
                                        </p:tgtEl>
                                        <p:attrNameLst>
                                          <p:attrName>ppt_h</p:attrName>
                                        </p:attrNameLst>
                                      </p:cBhvr>
                                      <p:tavLst>
                                        <p:tav tm="0">
                                          <p:val>
                                            <p:strVal val="#ppt_h"/>
                                          </p:val>
                                        </p:tav>
                                        <p:tav tm="100000">
                                          <p:val>
                                            <p:strVal val="#ppt_h"/>
                                          </p:val>
                                        </p:tav>
                                      </p:tavLst>
                                    </p:anim>
                                    <p:animEffect transition="in" filter="fade">
                                      <p:cBhvr>
                                        <p:cTn id="344" dur="1000"/>
                                        <p:tgtEl>
                                          <p:spTgt spid="488530"/>
                                        </p:tgtEl>
                                      </p:cBhvr>
                                    </p:animEffect>
                                  </p:childTnLst>
                                </p:cTn>
                              </p:par>
                              <p:par>
                                <p:cTn id="345" presetID="55" presetClass="entr" presetSubtype="0" fill="hold" grpId="0" nodeType="withEffect">
                                  <p:stCondLst>
                                    <p:cond delay="0"/>
                                  </p:stCondLst>
                                  <p:childTnLst>
                                    <p:set>
                                      <p:cBhvr>
                                        <p:cTn id="346" dur="1" fill="hold">
                                          <p:stCondLst>
                                            <p:cond delay="0"/>
                                          </p:stCondLst>
                                        </p:cTn>
                                        <p:tgtEl>
                                          <p:spTgt spid="488516"/>
                                        </p:tgtEl>
                                        <p:attrNameLst>
                                          <p:attrName>style.visibility</p:attrName>
                                        </p:attrNameLst>
                                      </p:cBhvr>
                                      <p:to>
                                        <p:strVal val="visible"/>
                                      </p:to>
                                    </p:set>
                                    <p:anim calcmode="lin" valueType="num">
                                      <p:cBhvr>
                                        <p:cTn id="347" dur="1000" fill="hold"/>
                                        <p:tgtEl>
                                          <p:spTgt spid="488516"/>
                                        </p:tgtEl>
                                        <p:attrNameLst>
                                          <p:attrName>ppt_w</p:attrName>
                                        </p:attrNameLst>
                                      </p:cBhvr>
                                      <p:tavLst>
                                        <p:tav tm="0">
                                          <p:val>
                                            <p:strVal val="#ppt_w*0.70"/>
                                          </p:val>
                                        </p:tav>
                                        <p:tav tm="100000">
                                          <p:val>
                                            <p:strVal val="#ppt_w"/>
                                          </p:val>
                                        </p:tav>
                                      </p:tavLst>
                                    </p:anim>
                                    <p:anim calcmode="lin" valueType="num">
                                      <p:cBhvr>
                                        <p:cTn id="348" dur="1000" fill="hold"/>
                                        <p:tgtEl>
                                          <p:spTgt spid="488516"/>
                                        </p:tgtEl>
                                        <p:attrNameLst>
                                          <p:attrName>ppt_h</p:attrName>
                                        </p:attrNameLst>
                                      </p:cBhvr>
                                      <p:tavLst>
                                        <p:tav tm="0">
                                          <p:val>
                                            <p:strVal val="#ppt_h"/>
                                          </p:val>
                                        </p:tav>
                                        <p:tav tm="100000">
                                          <p:val>
                                            <p:strVal val="#ppt_h"/>
                                          </p:val>
                                        </p:tav>
                                      </p:tavLst>
                                    </p:anim>
                                    <p:animEffect transition="in" filter="fade">
                                      <p:cBhvr>
                                        <p:cTn id="349" dur="1000"/>
                                        <p:tgtEl>
                                          <p:spTgt spid="488516"/>
                                        </p:tgtEl>
                                      </p:cBhvr>
                                    </p:animEffect>
                                  </p:childTnLst>
                                </p:cTn>
                              </p:par>
                              <p:par>
                                <p:cTn id="350" presetID="55" presetClass="entr" presetSubtype="0" fill="hold" grpId="0" nodeType="withEffect">
                                  <p:stCondLst>
                                    <p:cond delay="0"/>
                                  </p:stCondLst>
                                  <p:childTnLst>
                                    <p:set>
                                      <p:cBhvr>
                                        <p:cTn id="351" dur="1" fill="hold">
                                          <p:stCondLst>
                                            <p:cond delay="0"/>
                                          </p:stCondLst>
                                        </p:cTn>
                                        <p:tgtEl>
                                          <p:spTgt spid="488529"/>
                                        </p:tgtEl>
                                        <p:attrNameLst>
                                          <p:attrName>style.visibility</p:attrName>
                                        </p:attrNameLst>
                                      </p:cBhvr>
                                      <p:to>
                                        <p:strVal val="visible"/>
                                      </p:to>
                                    </p:set>
                                    <p:anim calcmode="lin" valueType="num">
                                      <p:cBhvr>
                                        <p:cTn id="352" dur="1000" fill="hold"/>
                                        <p:tgtEl>
                                          <p:spTgt spid="488529"/>
                                        </p:tgtEl>
                                        <p:attrNameLst>
                                          <p:attrName>ppt_w</p:attrName>
                                        </p:attrNameLst>
                                      </p:cBhvr>
                                      <p:tavLst>
                                        <p:tav tm="0">
                                          <p:val>
                                            <p:strVal val="#ppt_w*0.70"/>
                                          </p:val>
                                        </p:tav>
                                        <p:tav tm="100000">
                                          <p:val>
                                            <p:strVal val="#ppt_w"/>
                                          </p:val>
                                        </p:tav>
                                      </p:tavLst>
                                    </p:anim>
                                    <p:anim calcmode="lin" valueType="num">
                                      <p:cBhvr>
                                        <p:cTn id="353" dur="1000" fill="hold"/>
                                        <p:tgtEl>
                                          <p:spTgt spid="488529"/>
                                        </p:tgtEl>
                                        <p:attrNameLst>
                                          <p:attrName>ppt_h</p:attrName>
                                        </p:attrNameLst>
                                      </p:cBhvr>
                                      <p:tavLst>
                                        <p:tav tm="0">
                                          <p:val>
                                            <p:strVal val="#ppt_h"/>
                                          </p:val>
                                        </p:tav>
                                        <p:tav tm="100000">
                                          <p:val>
                                            <p:strVal val="#ppt_h"/>
                                          </p:val>
                                        </p:tav>
                                      </p:tavLst>
                                    </p:anim>
                                    <p:animEffect transition="in" filter="fade">
                                      <p:cBhvr>
                                        <p:cTn id="354" dur="1000"/>
                                        <p:tgtEl>
                                          <p:spTgt spid="488529"/>
                                        </p:tgtEl>
                                      </p:cBhvr>
                                    </p:animEffect>
                                  </p:childTnLst>
                                </p:cTn>
                              </p:par>
                              <p:par>
                                <p:cTn id="355" presetID="55" presetClass="entr" presetSubtype="0" fill="hold" grpId="0" nodeType="withEffect">
                                  <p:stCondLst>
                                    <p:cond delay="0"/>
                                  </p:stCondLst>
                                  <p:childTnLst>
                                    <p:set>
                                      <p:cBhvr>
                                        <p:cTn id="356" dur="1" fill="hold">
                                          <p:stCondLst>
                                            <p:cond delay="0"/>
                                          </p:stCondLst>
                                        </p:cTn>
                                        <p:tgtEl>
                                          <p:spTgt spid="488528"/>
                                        </p:tgtEl>
                                        <p:attrNameLst>
                                          <p:attrName>style.visibility</p:attrName>
                                        </p:attrNameLst>
                                      </p:cBhvr>
                                      <p:to>
                                        <p:strVal val="visible"/>
                                      </p:to>
                                    </p:set>
                                    <p:anim calcmode="lin" valueType="num">
                                      <p:cBhvr>
                                        <p:cTn id="357" dur="1000" fill="hold"/>
                                        <p:tgtEl>
                                          <p:spTgt spid="488528"/>
                                        </p:tgtEl>
                                        <p:attrNameLst>
                                          <p:attrName>ppt_w</p:attrName>
                                        </p:attrNameLst>
                                      </p:cBhvr>
                                      <p:tavLst>
                                        <p:tav tm="0">
                                          <p:val>
                                            <p:strVal val="#ppt_w*0.70"/>
                                          </p:val>
                                        </p:tav>
                                        <p:tav tm="100000">
                                          <p:val>
                                            <p:strVal val="#ppt_w"/>
                                          </p:val>
                                        </p:tav>
                                      </p:tavLst>
                                    </p:anim>
                                    <p:anim calcmode="lin" valueType="num">
                                      <p:cBhvr>
                                        <p:cTn id="358" dur="1000" fill="hold"/>
                                        <p:tgtEl>
                                          <p:spTgt spid="488528"/>
                                        </p:tgtEl>
                                        <p:attrNameLst>
                                          <p:attrName>ppt_h</p:attrName>
                                        </p:attrNameLst>
                                      </p:cBhvr>
                                      <p:tavLst>
                                        <p:tav tm="0">
                                          <p:val>
                                            <p:strVal val="#ppt_h"/>
                                          </p:val>
                                        </p:tav>
                                        <p:tav tm="100000">
                                          <p:val>
                                            <p:strVal val="#ppt_h"/>
                                          </p:val>
                                        </p:tav>
                                      </p:tavLst>
                                    </p:anim>
                                    <p:animEffect transition="in" filter="fade">
                                      <p:cBhvr>
                                        <p:cTn id="359" dur="1000"/>
                                        <p:tgtEl>
                                          <p:spTgt spid="488528"/>
                                        </p:tgtEl>
                                      </p:cBhvr>
                                    </p:animEffect>
                                  </p:childTnLst>
                                </p:cTn>
                              </p:par>
                              <p:par>
                                <p:cTn id="360" presetID="55" presetClass="entr" presetSubtype="0" fill="hold" grpId="0" nodeType="withEffect">
                                  <p:stCondLst>
                                    <p:cond delay="0"/>
                                  </p:stCondLst>
                                  <p:childTnLst>
                                    <p:set>
                                      <p:cBhvr>
                                        <p:cTn id="361" dur="1" fill="hold">
                                          <p:stCondLst>
                                            <p:cond delay="0"/>
                                          </p:stCondLst>
                                        </p:cTn>
                                        <p:tgtEl>
                                          <p:spTgt spid="488525"/>
                                        </p:tgtEl>
                                        <p:attrNameLst>
                                          <p:attrName>style.visibility</p:attrName>
                                        </p:attrNameLst>
                                      </p:cBhvr>
                                      <p:to>
                                        <p:strVal val="visible"/>
                                      </p:to>
                                    </p:set>
                                    <p:anim calcmode="lin" valueType="num">
                                      <p:cBhvr>
                                        <p:cTn id="362" dur="1000" fill="hold"/>
                                        <p:tgtEl>
                                          <p:spTgt spid="488525"/>
                                        </p:tgtEl>
                                        <p:attrNameLst>
                                          <p:attrName>ppt_w</p:attrName>
                                        </p:attrNameLst>
                                      </p:cBhvr>
                                      <p:tavLst>
                                        <p:tav tm="0">
                                          <p:val>
                                            <p:strVal val="#ppt_w*0.70"/>
                                          </p:val>
                                        </p:tav>
                                        <p:tav tm="100000">
                                          <p:val>
                                            <p:strVal val="#ppt_w"/>
                                          </p:val>
                                        </p:tav>
                                      </p:tavLst>
                                    </p:anim>
                                    <p:anim calcmode="lin" valueType="num">
                                      <p:cBhvr>
                                        <p:cTn id="363" dur="1000" fill="hold"/>
                                        <p:tgtEl>
                                          <p:spTgt spid="488525"/>
                                        </p:tgtEl>
                                        <p:attrNameLst>
                                          <p:attrName>ppt_h</p:attrName>
                                        </p:attrNameLst>
                                      </p:cBhvr>
                                      <p:tavLst>
                                        <p:tav tm="0">
                                          <p:val>
                                            <p:strVal val="#ppt_h"/>
                                          </p:val>
                                        </p:tav>
                                        <p:tav tm="100000">
                                          <p:val>
                                            <p:strVal val="#ppt_h"/>
                                          </p:val>
                                        </p:tav>
                                      </p:tavLst>
                                    </p:anim>
                                    <p:animEffect transition="in" filter="fade">
                                      <p:cBhvr>
                                        <p:cTn id="364" dur="1000"/>
                                        <p:tgtEl>
                                          <p:spTgt spid="488525"/>
                                        </p:tgtEl>
                                      </p:cBhvr>
                                    </p:animEffect>
                                  </p:childTnLst>
                                </p:cTn>
                              </p:par>
                              <p:par>
                                <p:cTn id="365" presetID="55" presetClass="entr" presetSubtype="0" fill="hold" grpId="0" nodeType="withEffect">
                                  <p:stCondLst>
                                    <p:cond delay="0"/>
                                  </p:stCondLst>
                                  <p:childTnLst>
                                    <p:set>
                                      <p:cBhvr>
                                        <p:cTn id="366" dur="1" fill="hold">
                                          <p:stCondLst>
                                            <p:cond delay="0"/>
                                          </p:stCondLst>
                                        </p:cTn>
                                        <p:tgtEl>
                                          <p:spTgt spid="488517"/>
                                        </p:tgtEl>
                                        <p:attrNameLst>
                                          <p:attrName>style.visibility</p:attrName>
                                        </p:attrNameLst>
                                      </p:cBhvr>
                                      <p:to>
                                        <p:strVal val="visible"/>
                                      </p:to>
                                    </p:set>
                                    <p:anim calcmode="lin" valueType="num">
                                      <p:cBhvr>
                                        <p:cTn id="367" dur="1000" fill="hold"/>
                                        <p:tgtEl>
                                          <p:spTgt spid="488517"/>
                                        </p:tgtEl>
                                        <p:attrNameLst>
                                          <p:attrName>ppt_w</p:attrName>
                                        </p:attrNameLst>
                                      </p:cBhvr>
                                      <p:tavLst>
                                        <p:tav tm="0">
                                          <p:val>
                                            <p:strVal val="#ppt_w*0.70"/>
                                          </p:val>
                                        </p:tav>
                                        <p:tav tm="100000">
                                          <p:val>
                                            <p:strVal val="#ppt_w"/>
                                          </p:val>
                                        </p:tav>
                                      </p:tavLst>
                                    </p:anim>
                                    <p:anim calcmode="lin" valueType="num">
                                      <p:cBhvr>
                                        <p:cTn id="368" dur="1000" fill="hold"/>
                                        <p:tgtEl>
                                          <p:spTgt spid="488517"/>
                                        </p:tgtEl>
                                        <p:attrNameLst>
                                          <p:attrName>ppt_h</p:attrName>
                                        </p:attrNameLst>
                                      </p:cBhvr>
                                      <p:tavLst>
                                        <p:tav tm="0">
                                          <p:val>
                                            <p:strVal val="#ppt_h"/>
                                          </p:val>
                                        </p:tav>
                                        <p:tav tm="100000">
                                          <p:val>
                                            <p:strVal val="#ppt_h"/>
                                          </p:val>
                                        </p:tav>
                                      </p:tavLst>
                                    </p:anim>
                                    <p:animEffect transition="in" filter="fade">
                                      <p:cBhvr>
                                        <p:cTn id="369" dur="1000"/>
                                        <p:tgtEl>
                                          <p:spTgt spid="488517"/>
                                        </p:tgtEl>
                                      </p:cBhvr>
                                    </p:animEffect>
                                  </p:childTnLst>
                                </p:cTn>
                              </p:par>
                              <p:par>
                                <p:cTn id="370" presetID="55" presetClass="entr" presetSubtype="0" fill="hold" grpId="0" nodeType="withEffect">
                                  <p:stCondLst>
                                    <p:cond delay="0"/>
                                  </p:stCondLst>
                                  <p:childTnLst>
                                    <p:set>
                                      <p:cBhvr>
                                        <p:cTn id="371" dur="1" fill="hold">
                                          <p:stCondLst>
                                            <p:cond delay="0"/>
                                          </p:stCondLst>
                                        </p:cTn>
                                        <p:tgtEl>
                                          <p:spTgt spid="488527"/>
                                        </p:tgtEl>
                                        <p:attrNameLst>
                                          <p:attrName>style.visibility</p:attrName>
                                        </p:attrNameLst>
                                      </p:cBhvr>
                                      <p:to>
                                        <p:strVal val="visible"/>
                                      </p:to>
                                    </p:set>
                                    <p:anim calcmode="lin" valueType="num">
                                      <p:cBhvr>
                                        <p:cTn id="372" dur="1000" fill="hold"/>
                                        <p:tgtEl>
                                          <p:spTgt spid="488527"/>
                                        </p:tgtEl>
                                        <p:attrNameLst>
                                          <p:attrName>ppt_w</p:attrName>
                                        </p:attrNameLst>
                                      </p:cBhvr>
                                      <p:tavLst>
                                        <p:tav tm="0">
                                          <p:val>
                                            <p:strVal val="#ppt_w*0.70"/>
                                          </p:val>
                                        </p:tav>
                                        <p:tav tm="100000">
                                          <p:val>
                                            <p:strVal val="#ppt_w"/>
                                          </p:val>
                                        </p:tav>
                                      </p:tavLst>
                                    </p:anim>
                                    <p:anim calcmode="lin" valueType="num">
                                      <p:cBhvr>
                                        <p:cTn id="373" dur="1000" fill="hold"/>
                                        <p:tgtEl>
                                          <p:spTgt spid="488527"/>
                                        </p:tgtEl>
                                        <p:attrNameLst>
                                          <p:attrName>ppt_h</p:attrName>
                                        </p:attrNameLst>
                                      </p:cBhvr>
                                      <p:tavLst>
                                        <p:tav tm="0">
                                          <p:val>
                                            <p:strVal val="#ppt_h"/>
                                          </p:val>
                                        </p:tav>
                                        <p:tav tm="100000">
                                          <p:val>
                                            <p:strVal val="#ppt_h"/>
                                          </p:val>
                                        </p:tav>
                                      </p:tavLst>
                                    </p:anim>
                                    <p:animEffect transition="in" filter="fade">
                                      <p:cBhvr>
                                        <p:cTn id="374" dur="1000"/>
                                        <p:tgtEl>
                                          <p:spTgt spid="488527"/>
                                        </p:tgtEl>
                                      </p:cBhvr>
                                    </p:animEffect>
                                  </p:childTnLst>
                                </p:cTn>
                              </p:par>
                              <p:par>
                                <p:cTn id="375" presetID="55" presetClass="entr" presetSubtype="0" fill="hold" grpId="0" nodeType="withEffect">
                                  <p:stCondLst>
                                    <p:cond delay="0"/>
                                  </p:stCondLst>
                                  <p:childTnLst>
                                    <p:set>
                                      <p:cBhvr>
                                        <p:cTn id="376" dur="1" fill="hold">
                                          <p:stCondLst>
                                            <p:cond delay="0"/>
                                          </p:stCondLst>
                                        </p:cTn>
                                        <p:tgtEl>
                                          <p:spTgt spid="488524"/>
                                        </p:tgtEl>
                                        <p:attrNameLst>
                                          <p:attrName>style.visibility</p:attrName>
                                        </p:attrNameLst>
                                      </p:cBhvr>
                                      <p:to>
                                        <p:strVal val="visible"/>
                                      </p:to>
                                    </p:set>
                                    <p:anim calcmode="lin" valueType="num">
                                      <p:cBhvr>
                                        <p:cTn id="377" dur="1000" fill="hold"/>
                                        <p:tgtEl>
                                          <p:spTgt spid="488524"/>
                                        </p:tgtEl>
                                        <p:attrNameLst>
                                          <p:attrName>ppt_w</p:attrName>
                                        </p:attrNameLst>
                                      </p:cBhvr>
                                      <p:tavLst>
                                        <p:tav tm="0">
                                          <p:val>
                                            <p:strVal val="#ppt_w*0.70"/>
                                          </p:val>
                                        </p:tav>
                                        <p:tav tm="100000">
                                          <p:val>
                                            <p:strVal val="#ppt_w"/>
                                          </p:val>
                                        </p:tav>
                                      </p:tavLst>
                                    </p:anim>
                                    <p:anim calcmode="lin" valueType="num">
                                      <p:cBhvr>
                                        <p:cTn id="378" dur="1000" fill="hold"/>
                                        <p:tgtEl>
                                          <p:spTgt spid="488524"/>
                                        </p:tgtEl>
                                        <p:attrNameLst>
                                          <p:attrName>ppt_h</p:attrName>
                                        </p:attrNameLst>
                                      </p:cBhvr>
                                      <p:tavLst>
                                        <p:tav tm="0">
                                          <p:val>
                                            <p:strVal val="#ppt_h"/>
                                          </p:val>
                                        </p:tav>
                                        <p:tav tm="100000">
                                          <p:val>
                                            <p:strVal val="#ppt_h"/>
                                          </p:val>
                                        </p:tav>
                                      </p:tavLst>
                                    </p:anim>
                                    <p:animEffect transition="in" filter="fade">
                                      <p:cBhvr>
                                        <p:cTn id="379" dur="1000"/>
                                        <p:tgtEl>
                                          <p:spTgt spid="488524"/>
                                        </p:tgtEl>
                                      </p:cBhvr>
                                    </p:animEffect>
                                  </p:childTnLst>
                                </p:cTn>
                              </p:par>
                              <p:par>
                                <p:cTn id="380" presetID="55" presetClass="entr" presetSubtype="0" fill="hold" grpId="0" nodeType="withEffect">
                                  <p:stCondLst>
                                    <p:cond delay="0"/>
                                  </p:stCondLst>
                                  <p:childTnLst>
                                    <p:set>
                                      <p:cBhvr>
                                        <p:cTn id="381" dur="1" fill="hold">
                                          <p:stCondLst>
                                            <p:cond delay="0"/>
                                          </p:stCondLst>
                                        </p:cTn>
                                        <p:tgtEl>
                                          <p:spTgt spid="488520"/>
                                        </p:tgtEl>
                                        <p:attrNameLst>
                                          <p:attrName>style.visibility</p:attrName>
                                        </p:attrNameLst>
                                      </p:cBhvr>
                                      <p:to>
                                        <p:strVal val="visible"/>
                                      </p:to>
                                    </p:set>
                                    <p:anim calcmode="lin" valueType="num">
                                      <p:cBhvr>
                                        <p:cTn id="382" dur="1000" fill="hold"/>
                                        <p:tgtEl>
                                          <p:spTgt spid="488520"/>
                                        </p:tgtEl>
                                        <p:attrNameLst>
                                          <p:attrName>ppt_w</p:attrName>
                                        </p:attrNameLst>
                                      </p:cBhvr>
                                      <p:tavLst>
                                        <p:tav tm="0">
                                          <p:val>
                                            <p:strVal val="#ppt_w*0.70"/>
                                          </p:val>
                                        </p:tav>
                                        <p:tav tm="100000">
                                          <p:val>
                                            <p:strVal val="#ppt_w"/>
                                          </p:val>
                                        </p:tav>
                                      </p:tavLst>
                                    </p:anim>
                                    <p:anim calcmode="lin" valueType="num">
                                      <p:cBhvr>
                                        <p:cTn id="383" dur="1000" fill="hold"/>
                                        <p:tgtEl>
                                          <p:spTgt spid="488520"/>
                                        </p:tgtEl>
                                        <p:attrNameLst>
                                          <p:attrName>ppt_h</p:attrName>
                                        </p:attrNameLst>
                                      </p:cBhvr>
                                      <p:tavLst>
                                        <p:tav tm="0">
                                          <p:val>
                                            <p:strVal val="#ppt_h"/>
                                          </p:val>
                                        </p:tav>
                                        <p:tav tm="100000">
                                          <p:val>
                                            <p:strVal val="#ppt_h"/>
                                          </p:val>
                                        </p:tav>
                                      </p:tavLst>
                                    </p:anim>
                                    <p:animEffect transition="in" filter="fade">
                                      <p:cBhvr>
                                        <p:cTn id="384" dur="1000"/>
                                        <p:tgtEl>
                                          <p:spTgt spid="488520"/>
                                        </p:tgtEl>
                                      </p:cBhvr>
                                    </p:animEffect>
                                  </p:childTnLst>
                                </p:cTn>
                              </p:par>
                              <p:par>
                                <p:cTn id="385" presetID="55" presetClass="entr" presetSubtype="0" fill="hold" grpId="0" nodeType="withEffect">
                                  <p:stCondLst>
                                    <p:cond delay="0"/>
                                  </p:stCondLst>
                                  <p:childTnLst>
                                    <p:set>
                                      <p:cBhvr>
                                        <p:cTn id="386" dur="1" fill="hold">
                                          <p:stCondLst>
                                            <p:cond delay="0"/>
                                          </p:stCondLst>
                                        </p:cTn>
                                        <p:tgtEl>
                                          <p:spTgt spid="488522"/>
                                        </p:tgtEl>
                                        <p:attrNameLst>
                                          <p:attrName>style.visibility</p:attrName>
                                        </p:attrNameLst>
                                      </p:cBhvr>
                                      <p:to>
                                        <p:strVal val="visible"/>
                                      </p:to>
                                    </p:set>
                                    <p:anim calcmode="lin" valueType="num">
                                      <p:cBhvr>
                                        <p:cTn id="387" dur="1000" fill="hold"/>
                                        <p:tgtEl>
                                          <p:spTgt spid="488522"/>
                                        </p:tgtEl>
                                        <p:attrNameLst>
                                          <p:attrName>ppt_w</p:attrName>
                                        </p:attrNameLst>
                                      </p:cBhvr>
                                      <p:tavLst>
                                        <p:tav tm="0">
                                          <p:val>
                                            <p:strVal val="#ppt_w*0.70"/>
                                          </p:val>
                                        </p:tav>
                                        <p:tav tm="100000">
                                          <p:val>
                                            <p:strVal val="#ppt_w"/>
                                          </p:val>
                                        </p:tav>
                                      </p:tavLst>
                                    </p:anim>
                                    <p:anim calcmode="lin" valueType="num">
                                      <p:cBhvr>
                                        <p:cTn id="388" dur="1000" fill="hold"/>
                                        <p:tgtEl>
                                          <p:spTgt spid="488522"/>
                                        </p:tgtEl>
                                        <p:attrNameLst>
                                          <p:attrName>ppt_h</p:attrName>
                                        </p:attrNameLst>
                                      </p:cBhvr>
                                      <p:tavLst>
                                        <p:tav tm="0">
                                          <p:val>
                                            <p:strVal val="#ppt_h"/>
                                          </p:val>
                                        </p:tav>
                                        <p:tav tm="100000">
                                          <p:val>
                                            <p:strVal val="#ppt_h"/>
                                          </p:val>
                                        </p:tav>
                                      </p:tavLst>
                                    </p:anim>
                                    <p:animEffect transition="in" filter="fade">
                                      <p:cBhvr>
                                        <p:cTn id="389" dur="1000"/>
                                        <p:tgtEl>
                                          <p:spTgt spid="488522"/>
                                        </p:tgtEl>
                                      </p:cBhvr>
                                    </p:animEffect>
                                  </p:childTnLst>
                                </p:cTn>
                              </p:par>
                              <p:par>
                                <p:cTn id="390" presetID="55" presetClass="entr" presetSubtype="0" fill="hold" grpId="0" nodeType="withEffect">
                                  <p:stCondLst>
                                    <p:cond delay="0"/>
                                  </p:stCondLst>
                                  <p:childTnLst>
                                    <p:set>
                                      <p:cBhvr>
                                        <p:cTn id="391" dur="1" fill="hold">
                                          <p:stCondLst>
                                            <p:cond delay="0"/>
                                          </p:stCondLst>
                                        </p:cTn>
                                        <p:tgtEl>
                                          <p:spTgt spid="488518"/>
                                        </p:tgtEl>
                                        <p:attrNameLst>
                                          <p:attrName>style.visibility</p:attrName>
                                        </p:attrNameLst>
                                      </p:cBhvr>
                                      <p:to>
                                        <p:strVal val="visible"/>
                                      </p:to>
                                    </p:set>
                                    <p:anim calcmode="lin" valueType="num">
                                      <p:cBhvr>
                                        <p:cTn id="392" dur="1000" fill="hold"/>
                                        <p:tgtEl>
                                          <p:spTgt spid="488518"/>
                                        </p:tgtEl>
                                        <p:attrNameLst>
                                          <p:attrName>ppt_w</p:attrName>
                                        </p:attrNameLst>
                                      </p:cBhvr>
                                      <p:tavLst>
                                        <p:tav tm="0">
                                          <p:val>
                                            <p:strVal val="#ppt_w*0.70"/>
                                          </p:val>
                                        </p:tav>
                                        <p:tav tm="100000">
                                          <p:val>
                                            <p:strVal val="#ppt_w"/>
                                          </p:val>
                                        </p:tav>
                                      </p:tavLst>
                                    </p:anim>
                                    <p:anim calcmode="lin" valueType="num">
                                      <p:cBhvr>
                                        <p:cTn id="393" dur="1000" fill="hold"/>
                                        <p:tgtEl>
                                          <p:spTgt spid="488518"/>
                                        </p:tgtEl>
                                        <p:attrNameLst>
                                          <p:attrName>ppt_h</p:attrName>
                                        </p:attrNameLst>
                                      </p:cBhvr>
                                      <p:tavLst>
                                        <p:tav tm="0">
                                          <p:val>
                                            <p:strVal val="#ppt_h"/>
                                          </p:val>
                                        </p:tav>
                                        <p:tav tm="100000">
                                          <p:val>
                                            <p:strVal val="#ppt_h"/>
                                          </p:val>
                                        </p:tav>
                                      </p:tavLst>
                                    </p:anim>
                                    <p:animEffect transition="in" filter="fade">
                                      <p:cBhvr>
                                        <p:cTn id="394" dur="1000"/>
                                        <p:tgtEl>
                                          <p:spTgt spid="488518"/>
                                        </p:tgtEl>
                                      </p:cBhvr>
                                    </p:animEffect>
                                  </p:childTnLst>
                                </p:cTn>
                              </p:par>
                              <p:par>
                                <p:cTn id="395" presetID="55" presetClass="entr" presetSubtype="0" fill="hold" nodeType="withEffect">
                                  <p:stCondLst>
                                    <p:cond delay="0"/>
                                  </p:stCondLst>
                                  <p:childTnLst>
                                    <p:set>
                                      <p:cBhvr>
                                        <p:cTn id="396" dur="1" fill="hold">
                                          <p:stCondLst>
                                            <p:cond delay="0"/>
                                          </p:stCondLst>
                                        </p:cTn>
                                        <p:tgtEl>
                                          <p:spTgt spid="488458"/>
                                        </p:tgtEl>
                                        <p:attrNameLst>
                                          <p:attrName>style.visibility</p:attrName>
                                        </p:attrNameLst>
                                      </p:cBhvr>
                                      <p:to>
                                        <p:strVal val="visible"/>
                                      </p:to>
                                    </p:set>
                                    <p:anim calcmode="lin" valueType="num">
                                      <p:cBhvr>
                                        <p:cTn id="397" dur="1000" fill="hold"/>
                                        <p:tgtEl>
                                          <p:spTgt spid="488458"/>
                                        </p:tgtEl>
                                        <p:attrNameLst>
                                          <p:attrName>ppt_w</p:attrName>
                                        </p:attrNameLst>
                                      </p:cBhvr>
                                      <p:tavLst>
                                        <p:tav tm="0">
                                          <p:val>
                                            <p:strVal val="#ppt_w*0.70"/>
                                          </p:val>
                                        </p:tav>
                                        <p:tav tm="100000">
                                          <p:val>
                                            <p:strVal val="#ppt_w"/>
                                          </p:val>
                                        </p:tav>
                                      </p:tavLst>
                                    </p:anim>
                                    <p:anim calcmode="lin" valueType="num">
                                      <p:cBhvr>
                                        <p:cTn id="398" dur="1000" fill="hold"/>
                                        <p:tgtEl>
                                          <p:spTgt spid="488458"/>
                                        </p:tgtEl>
                                        <p:attrNameLst>
                                          <p:attrName>ppt_h</p:attrName>
                                        </p:attrNameLst>
                                      </p:cBhvr>
                                      <p:tavLst>
                                        <p:tav tm="0">
                                          <p:val>
                                            <p:strVal val="#ppt_h"/>
                                          </p:val>
                                        </p:tav>
                                        <p:tav tm="100000">
                                          <p:val>
                                            <p:strVal val="#ppt_h"/>
                                          </p:val>
                                        </p:tav>
                                      </p:tavLst>
                                    </p:anim>
                                    <p:animEffect transition="in" filter="fade">
                                      <p:cBhvr>
                                        <p:cTn id="399" dur="1000"/>
                                        <p:tgtEl>
                                          <p:spTgt spid="488458"/>
                                        </p:tgtEl>
                                      </p:cBhvr>
                                    </p:animEffect>
                                  </p:childTnLst>
                                </p:cTn>
                              </p:par>
                              <p:par>
                                <p:cTn id="400" presetID="55" presetClass="entr" presetSubtype="0" fill="hold" grpId="0" nodeType="withEffect">
                                  <p:stCondLst>
                                    <p:cond delay="0"/>
                                  </p:stCondLst>
                                  <p:childTnLst>
                                    <p:set>
                                      <p:cBhvr>
                                        <p:cTn id="401" dur="1" fill="hold">
                                          <p:stCondLst>
                                            <p:cond delay="0"/>
                                          </p:stCondLst>
                                        </p:cTn>
                                        <p:tgtEl>
                                          <p:spTgt spid="488523"/>
                                        </p:tgtEl>
                                        <p:attrNameLst>
                                          <p:attrName>style.visibility</p:attrName>
                                        </p:attrNameLst>
                                      </p:cBhvr>
                                      <p:to>
                                        <p:strVal val="visible"/>
                                      </p:to>
                                    </p:set>
                                    <p:anim calcmode="lin" valueType="num">
                                      <p:cBhvr>
                                        <p:cTn id="402" dur="1000" fill="hold"/>
                                        <p:tgtEl>
                                          <p:spTgt spid="488523"/>
                                        </p:tgtEl>
                                        <p:attrNameLst>
                                          <p:attrName>ppt_w</p:attrName>
                                        </p:attrNameLst>
                                      </p:cBhvr>
                                      <p:tavLst>
                                        <p:tav tm="0">
                                          <p:val>
                                            <p:strVal val="#ppt_w*0.70"/>
                                          </p:val>
                                        </p:tav>
                                        <p:tav tm="100000">
                                          <p:val>
                                            <p:strVal val="#ppt_w"/>
                                          </p:val>
                                        </p:tav>
                                      </p:tavLst>
                                    </p:anim>
                                    <p:anim calcmode="lin" valueType="num">
                                      <p:cBhvr>
                                        <p:cTn id="403" dur="1000" fill="hold"/>
                                        <p:tgtEl>
                                          <p:spTgt spid="488523"/>
                                        </p:tgtEl>
                                        <p:attrNameLst>
                                          <p:attrName>ppt_h</p:attrName>
                                        </p:attrNameLst>
                                      </p:cBhvr>
                                      <p:tavLst>
                                        <p:tav tm="0">
                                          <p:val>
                                            <p:strVal val="#ppt_h"/>
                                          </p:val>
                                        </p:tav>
                                        <p:tav tm="100000">
                                          <p:val>
                                            <p:strVal val="#ppt_h"/>
                                          </p:val>
                                        </p:tav>
                                      </p:tavLst>
                                    </p:anim>
                                    <p:animEffect transition="in" filter="fade">
                                      <p:cBhvr>
                                        <p:cTn id="404" dur="1000"/>
                                        <p:tgtEl>
                                          <p:spTgt spid="488523"/>
                                        </p:tgtEl>
                                      </p:cBhvr>
                                    </p:animEffect>
                                  </p:childTnLst>
                                </p:cTn>
                              </p:par>
                              <p:par>
                                <p:cTn id="405" presetID="55" presetClass="entr" presetSubtype="0" fill="hold" grpId="0" nodeType="withEffect">
                                  <p:stCondLst>
                                    <p:cond delay="0"/>
                                  </p:stCondLst>
                                  <p:childTnLst>
                                    <p:set>
                                      <p:cBhvr>
                                        <p:cTn id="406" dur="1" fill="hold">
                                          <p:stCondLst>
                                            <p:cond delay="0"/>
                                          </p:stCondLst>
                                        </p:cTn>
                                        <p:tgtEl>
                                          <p:spTgt spid="488519"/>
                                        </p:tgtEl>
                                        <p:attrNameLst>
                                          <p:attrName>style.visibility</p:attrName>
                                        </p:attrNameLst>
                                      </p:cBhvr>
                                      <p:to>
                                        <p:strVal val="visible"/>
                                      </p:to>
                                    </p:set>
                                    <p:anim calcmode="lin" valueType="num">
                                      <p:cBhvr>
                                        <p:cTn id="407" dur="1000" fill="hold"/>
                                        <p:tgtEl>
                                          <p:spTgt spid="488519"/>
                                        </p:tgtEl>
                                        <p:attrNameLst>
                                          <p:attrName>ppt_w</p:attrName>
                                        </p:attrNameLst>
                                      </p:cBhvr>
                                      <p:tavLst>
                                        <p:tav tm="0">
                                          <p:val>
                                            <p:strVal val="#ppt_w*0.70"/>
                                          </p:val>
                                        </p:tav>
                                        <p:tav tm="100000">
                                          <p:val>
                                            <p:strVal val="#ppt_w"/>
                                          </p:val>
                                        </p:tav>
                                      </p:tavLst>
                                    </p:anim>
                                    <p:anim calcmode="lin" valueType="num">
                                      <p:cBhvr>
                                        <p:cTn id="408" dur="1000" fill="hold"/>
                                        <p:tgtEl>
                                          <p:spTgt spid="488519"/>
                                        </p:tgtEl>
                                        <p:attrNameLst>
                                          <p:attrName>ppt_h</p:attrName>
                                        </p:attrNameLst>
                                      </p:cBhvr>
                                      <p:tavLst>
                                        <p:tav tm="0">
                                          <p:val>
                                            <p:strVal val="#ppt_h"/>
                                          </p:val>
                                        </p:tav>
                                        <p:tav tm="100000">
                                          <p:val>
                                            <p:strVal val="#ppt_h"/>
                                          </p:val>
                                        </p:tav>
                                      </p:tavLst>
                                    </p:anim>
                                    <p:animEffect transition="in" filter="fade">
                                      <p:cBhvr>
                                        <p:cTn id="409" dur="1000"/>
                                        <p:tgtEl>
                                          <p:spTgt spid="488519"/>
                                        </p:tgtEl>
                                      </p:cBhvr>
                                    </p:animEffect>
                                  </p:childTnLst>
                                </p:cTn>
                              </p:par>
                              <p:par>
                                <p:cTn id="410" presetID="55" presetClass="entr" presetSubtype="0" fill="hold" grpId="0" nodeType="withEffect">
                                  <p:stCondLst>
                                    <p:cond delay="0"/>
                                  </p:stCondLst>
                                  <p:childTnLst>
                                    <p:set>
                                      <p:cBhvr>
                                        <p:cTn id="411" dur="1" fill="hold">
                                          <p:stCondLst>
                                            <p:cond delay="0"/>
                                          </p:stCondLst>
                                        </p:cTn>
                                        <p:tgtEl>
                                          <p:spTgt spid="488552"/>
                                        </p:tgtEl>
                                        <p:attrNameLst>
                                          <p:attrName>style.visibility</p:attrName>
                                        </p:attrNameLst>
                                      </p:cBhvr>
                                      <p:to>
                                        <p:strVal val="visible"/>
                                      </p:to>
                                    </p:set>
                                    <p:anim calcmode="lin" valueType="num">
                                      <p:cBhvr>
                                        <p:cTn id="412" dur="1000" fill="hold"/>
                                        <p:tgtEl>
                                          <p:spTgt spid="488552"/>
                                        </p:tgtEl>
                                        <p:attrNameLst>
                                          <p:attrName>ppt_w</p:attrName>
                                        </p:attrNameLst>
                                      </p:cBhvr>
                                      <p:tavLst>
                                        <p:tav tm="0">
                                          <p:val>
                                            <p:strVal val="#ppt_w*0.70"/>
                                          </p:val>
                                        </p:tav>
                                        <p:tav tm="100000">
                                          <p:val>
                                            <p:strVal val="#ppt_w"/>
                                          </p:val>
                                        </p:tav>
                                      </p:tavLst>
                                    </p:anim>
                                    <p:anim calcmode="lin" valueType="num">
                                      <p:cBhvr>
                                        <p:cTn id="413" dur="1000" fill="hold"/>
                                        <p:tgtEl>
                                          <p:spTgt spid="488552"/>
                                        </p:tgtEl>
                                        <p:attrNameLst>
                                          <p:attrName>ppt_h</p:attrName>
                                        </p:attrNameLst>
                                      </p:cBhvr>
                                      <p:tavLst>
                                        <p:tav tm="0">
                                          <p:val>
                                            <p:strVal val="#ppt_h"/>
                                          </p:val>
                                        </p:tav>
                                        <p:tav tm="100000">
                                          <p:val>
                                            <p:strVal val="#ppt_h"/>
                                          </p:val>
                                        </p:tav>
                                      </p:tavLst>
                                    </p:anim>
                                    <p:animEffect transition="in" filter="fade">
                                      <p:cBhvr>
                                        <p:cTn id="414" dur="1000"/>
                                        <p:tgtEl>
                                          <p:spTgt spid="488552"/>
                                        </p:tgtEl>
                                      </p:cBhvr>
                                    </p:animEffect>
                                  </p:childTnLst>
                                </p:cTn>
                              </p:par>
                              <p:par>
                                <p:cTn id="415" presetID="55" presetClass="entr" presetSubtype="0" fill="hold" nodeType="withEffect">
                                  <p:stCondLst>
                                    <p:cond delay="0"/>
                                  </p:stCondLst>
                                  <p:childTnLst>
                                    <p:set>
                                      <p:cBhvr>
                                        <p:cTn id="416" dur="1" fill="hold">
                                          <p:stCondLst>
                                            <p:cond delay="0"/>
                                          </p:stCondLst>
                                        </p:cTn>
                                        <p:tgtEl>
                                          <p:spTgt spid="488459"/>
                                        </p:tgtEl>
                                        <p:attrNameLst>
                                          <p:attrName>style.visibility</p:attrName>
                                        </p:attrNameLst>
                                      </p:cBhvr>
                                      <p:to>
                                        <p:strVal val="visible"/>
                                      </p:to>
                                    </p:set>
                                    <p:anim calcmode="lin" valueType="num">
                                      <p:cBhvr>
                                        <p:cTn id="417" dur="1000" fill="hold"/>
                                        <p:tgtEl>
                                          <p:spTgt spid="488459"/>
                                        </p:tgtEl>
                                        <p:attrNameLst>
                                          <p:attrName>ppt_w</p:attrName>
                                        </p:attrNameLst>
                                      </p:cBhvr>
                                      <p:tavLst>
                                        <p:tav tm="0">
                                          <p:val>
                                            <p:strVal val="#ppt_w*0.70"/>
                                          </p:val>
                                        </p:tav>
                                        <p:tav tm="100000">
                                          <p:val>
                                            <p:strVal val="#ppt_w"/>
                                          </p:val>
                                        </p:tav>
                                      </p:tavLst>
                                    </p:anim>
                                    <p:anim calcmode="lin" valueType="num">
                                      <p:cBhvr>
                                        <p:cTn id="418" dur="1000" fill="hold"/>
                                        <p:tgtEl>
                                          <p:spTgt spid="488459"/>
                                        </p:tgtEl>
                                        <p:attrNameLst>
                                          <p:attrName>ppt_h</p:attrName>
                                        </p:attrNameLst>
                                      </p:cBhvr>
                                      <p:tavLst>
                                        <p:tav tm="0">
                                          <p:val>
                                            <p:strVal val="#ppt_h"/>
                                          </p:val>
                                        </p:tav>
                                        <p:tav tm="100000">
                                          <p:val>
                                            <p:strVal val="#ppt_h"/>
                                          </p:val>
                                        </p:tav>
                                      </p:tavLst>
                                    </p:anim>
                                    <p:animEffect transition="in" filter="fade">
                                      <p:cBhvr>
                                        <p:cTn id="419" dur="1000"/>
                                        <p:tgtEl>
                                          <p:spTgt spid="488459"/>
                                        </p:tgtEl>
                                      </p:cBhvr>
                                    </p:animEffect>
                                  </p:childTnLst>
                                </p:cTn>
                              </p:par>
                              <p:par>
                                <p:cTn id="420" presetID="55" presetClass="entr" presetSubtype="0" fill="hold" nodeType="withEffect">
                                  <p:stCondLst>
                                    <p:cond delay="0"/>
                                  </p:stCondLst>
                                  <p:childTnLst>
                                    <p:set>
                                      <p:cBhvr>
                                        <p:cTn id="421" dur="1" fill="hold">
                                          <p:stCondLst>
                                            <p:cond delay="0"/>
                                          </p:stCondLst>
                                        </p:cTn>
                                        <p:tgtEl>
                                          <p:spTgt spid="488454"/>
                                        </p:tgtEl>
                                        <p:attrNameLst>
                                          <p:attrName>style.visibility</p:attrName>
                                        </p:attrNameLst>
                                      </p:cBhvr>
                                      <p:to>
                                        <p:strVal val="visible"/>
                                      </p:to>
                                    </p:set>
                                    <p:anim calcmode="lin" valueType="num">
                                      <p:cBhvr>
                                        <p:cTn id="422" dur="1000" fill="hold"/>
                                        <p:tgtEl>
                                          <p:spTgt spid="488454"/>
                                        </p:tgtEl>
                                        <p:attrNameLst>
                                          <p:attrName>ppt_w</p:attrName>
                                        </p:attrNameLst>
                                      </p:cBhvr>
                                      <p:tavLst>
                                        <p:tav tm="0">
                                          <p:val>
                                            <p:strVal val="#ppt_w*0.70"/>
                                          </p:val>
                                        </p:tav>
                                        <p:tav tm="100000">
                                          <p:val>
                                            <p:strVal val="#ppt_w"/>
                                          </p:val>
                                        </p:tav>
                                      </p:tavLst>
                                    </p:anim>
                                    <p:anim calcmode="lin" valueType="num">
                                      <p:cBhvr>
                                        <p:cTn id="423" dur="1000" fill="hold"/>
                                        <p:tgtEl>
                                          <p:spTgt spid="488454"/>
                                        </p:tgtEl>
                                        <p:attrNameLst>
                                          <p:attrName>ppt_h</p:attrName>
                                        </p:attrNameLst>
                                      </p:cBhvr>
                                      <p:tavLst>
                                        <p:tav tm="0">
                                          <p:val>
                                            <p:strVal val="#ppt_h"/>
                                          </p:val>
                                        </p:tav>
                                        <p:tav tm="100000">
                                          <p:val>
                                            <p:strVal val="#ppt_h"/>
                                          </p:val>
                                        </p:tav>
                                      </p:tavLst>
                                    </p:anim>
                                    <p:animEffect transition="in" filter="fade">
                                      <p:cBhvr>
                                        <p:cTn id="424" dur="1000"/>
                                        <p:tgtEl>
                                          <p:spTgt spid="488454"/>
                                        </p:tgtEl>
                                      </p:cBhvr>
                                    </p:animEffect>
                                  </p:childTnLst>
                                </p:cTn>
                              </p:par>
                              <p:par>
                                <p:cTn id="425" presetID="55" presetClass="entr" presetSubtype="0" fill="hold" nodeType="withEffect">
                                  <p:stCondLst>
                                    <p:cond delay="0"/>
                                  </p:stCondLst>
                                  <p:childTnLst>
                                    <p:set>
                                      <p:cBhvr>
                                        <p:cTn id="426" dur="1" fill="hold">
                                          <p:stCondLst>
                                            <p:cond delay="0"/>
                                          </p:stCondLst>
                                        </p:cTn>
                                        <p:tgtEl>
                                          <p:spTgt spid="488457"/>
                                        </p:tgtEl>
                                        <p:attrNameLst>
                                          <p:attrName>style.visibility</p:attrName>
                                        </p:attrNameLst>
                                      </p:cBhvr>
                                      <p:to>
                                        <p:strVal val="visible"/>
                                      </p:to>
                                    </p:set>
                                    <p:anim calcmode="lin" valueType="num">
                                      <p:cBhvr>
                                        <p:cTn id="427" dur="1000" fill="hold"/>
                                        <p:tgtEl>
                                          <p:spTgt spid="488457"/>
                                        </p:tgtEl>
                                        <p:attrNameLst>
                                          <p:attrName>ppt_w</p:attrName>
                                        </p:attrNameLst>
                                      </p:cBhvr>
                                      <p:tavLst>
                                        <p:tav tm="0">
                                          <p:val>
                                            <p:strVal val="#ppt_w*0.70"/>
                                          </p:val>
                                        </p:tav>
                                        <p:tav tm="100000">
                                          <p:val>
                                            <p:strVal val="#ppt_w"/>
                                          </p:val>
                                        </p:tav>
                                      </p:tavLst>
                                    </p:anim>
                                    <p:anim calcmode="lin" valueType="num">
                                      <p:cBhvr>
                                        <p:cTn id="428" dur="1000" fill="hold"/>
                                        <p:tgtEl>
                                          <p:spTgt spid="488457"/>
                                        </p:tgtEl>
                                        <p:attrNameLst>
                                          <p:attrName>ppt_h</p:attrName>
                                        </p:attrNameLst>
                                      </p:cBhvr>
                                      <p:tavLst>
                                        <p:tav tm="0">
                                          <p:val>
                                            <p:strVal val="#ppt_h"/>
                                          </p:val>
                                        </p:tav>
                                        <p:tav tm="100000">
                                          <p:val>
                                            <p:strVal val="#ppt_h"/>
                                          </p:val>
                                        </p:tav>
                                      </p:tavLst>
                                    </p:anim>
                                    <p:animEffect transition="in" filter="fade">
                                      <p:cBhvr>
                                        <p:cTn id="429" dur="1000"/>
                                        <p:tgtEl>
                                          <p:spTgt spid="488457"/>
                                        </p:tgtEl>
                                      </p:cBhvr>
                                    </p:animEffect>
                                  </p:childTnLst>
                                </p:cTn>
                              </p:par>
                              <p:par>
                                <p:cTn id="430" presetID="55" presetClass="entr" presetSubtype="0" fill="hold" nodeType="withEffect">
                                  <p:stCondLst>
                                    <p:cond delay="0"/>
                                  </p:stCondLst>
                                  <p:childTnLst>
                                    <p:set>
                                      <p:cBhvr>
                                        <p:cTn id="431" dur="1" fill="hold">
                                          <p:stCondLst>
                                            <p:cond delay="0"/>
                                          </p:stCondLst>
                                        </p:cTn>
                                        <p:tgtEl>
                                          <p:spTgt spid="488453"/>
                                        </p:tgtEl>
                                        <p:attrNameLst>
                                          <p:attrName>style.visibility</p:attrName>
                                        </p:attrNameLst>
                                      </p:cBhvr>
                                      <p:to>
                                        <p:strVal val="visible"/>
                                      </p:to>
                                    </p:set>
                                    <p:anim calcmode="lin" valueType="num">
                                      <p:cBhvr>
                                        <p:cTn id="432" dur="1000" fill="hold"/>
                                        <p:tgtEl>
                                          <p:spTgt spid="488453"/>
                                        </p:tgtEl>
                                        <p:attrNameLst>
                                          <p:attrName>ppt_w</p:attrName>
                                        </p:attrNameLst>
                                      </p:cBhvr>
                                      <p:tavLst>
                                        <p:tav tm="0">
                                          <p:val>
                                            <p:strVal val="#ppt_w*0.70"/>
                                          </p:val>
                                        </p:tav>
                                        <p:tav tm="100000">
                                          <p:val>
                                            <p:strVal val="#ppt_w"/>
                                          </p:val>
                                        </p:tav>
                                      </p:tavLst>
                                    </p:anim>
                                    <p:anim calcmode="lin" valueType="num">
                                      <p:cBhvr>
                                        <p:cTn id="433" dur="1000" fill="hold"/>
                                        <p:tgtEl>
                                          <p:spTgt spid="488453"/>
                                        </p:tgtEl>
                                        <p:attrNameLst>
                                          <p:attrName>ppt_h</p:attrName>
                                        </p:attrNameLst>
                                      </p:cBhvr>
                                      <p:tavLst>
                                        <p:tav tm="0">
                                          <p:val>
                                            <p:strVal val="#ppt_h"/>
                                          </p:val>
                                        </p:tav>
                                        <p:tav tm="100000">
                                          <p:val>
                                            <p:strVal val="#ppt_h"/>
                                          </p:val>
                                        </p:tav>
                                      </p:tavLst>
                                    </p:anim>
                                    <p:animEffect transition="in" filter="fade">
                                      <p:cBhvr>
                                        <p:cTn id="434" dur="1000"/>
                                        <p:tgtEl>
                                          <p:spTgt spid="488453"/>
                                        </p:tgtEl>
                                      </p:cBhvr>
                                    </p:animEffect>
                                  </p:childTnLst>
                                </p:cTn>
                              </p:par>
                              <p:par>
                                <p:cTn id="435" presetID="55" presetClass="entr" presetSubtype="0" fill="hold" nodeType="withEffect">
                                  <p:stCondLst>
                                    <p:cond delay="0"/>
                                  </p:stCondLst>
                                  <p:childTnLst>
                                    <p:set>
                                      <p:cBhvr>
                                        <p:cTn id="436" dur="1" fill="hold">
                                          <p:stCondLst>
                                            <p:cond delay="0"/>
                                          </p:stCondLst>
                                        </p:cTn>
                                        <p:tgtEl>
                                          <p:spTgt spid="488526"/>
                                        </p:tgtEl>
                                        <p:attrNameLst>
                                          <p:attrName>style.visibility</p:attrName>
                                        </p:attrNameLst>
                                      </p:cBhvr>
                                      <p:to>
                                        <p:strVal val="visible"/>
                                      </p:to>
                                    </p:set>
                                    <p:anim calcmode="lin" valueType="num">
                                      <p:cBhvr>
                                        <p:cTn id="437" dur="1000" fill="hold"/>
                                        <p:tgtEl>
                                          <p:spTgt spid="488526"/>
                                        </p:tgtEl>
                                        <p:attrNameLst>
                                          <p:attrName>ppt_w</p:attrName>
                                        </p:attrNameLst>
                                      </p:cBhvr>
                                      <p:tavLst>
                                        <p:tav tm="0">
                                          <p:val>
                                            <p:strVal val="#ppt_w*0.70"/>
                                          </p:val>
                                        </p:tav>
                                        <p:tav tm="100000">
                                          <p:val>
                                            <p:strVal val="#ppt_w"/>
                                          </p:val>
                                        </p:tav>
                                      </p:tavLst>
                                    </p:anim>
                                    <p:anim calcmode="lin" valueType="num">
                                      <p:cBhvr>
                                        <p:cTn id="438" dur="1000" fill="hold"/>
                                        <p:tgtEl>
                                          <p:spTgt spid="488526"/>
                                        </p:tgtEl>
                                        <p:attrNameLst>
                                          <p:attrName>ppt_h</p:attrName>
                                        </p:attrNameLst>
                                      </p:cBhvr>
                                      <p:tavLst>
                                        <p:tav tm="0">
                                          <p:val>
                                            <p:strVal val="#ppt_h"/>
                                          </p:val>
                                        </p:tav>
                                        <p:tav tm="100000">
                                          <p:val>
                                            <p:strVal val="#ppt_h"/>
                                          </p:val>
                                        </p:tav>
                                      </p:tavLst>
                                    </p:anim>
                                    <p:animEffect transition="in" filter="fade">
                                      <p:cBhvr>
                                        <p:cTn id="439" dur="1000"/>
                                        <p:tgtEl>
                                          <p:spTgt spid="488526"/>
                                        </p:tgtEl>
                                      </p:cBhvr>
                                    </p:animEffect>
                                  </p:childTnLst>
                                </p:cTn>
                              </p:par>
                              <p:par>
                                <p:cTn id="440" presetID="55" presetClass="entr" presetSubtype="0" fill="hold" nodeType="withEffect">
                                  <p:stCondLst>
                                    <p:cond delay="0"/>
                                  </p:stCondLst>
                                  <p:childTnLst>
                                    <p:set>
                                      <p:cBhvr>
                                        <p:cTn id="441" dur="1" fill="hold">
                                          <p:stCondLst>
                                            <p:cond delay="0"/>
                                          </p:stCondLst>
                                        </p:cTn>
                                        <p:tgtEl>
                                          <p:spTgt spid="488452"/>
                                        </p:tgtEl>
                                        <p:attrNameLst>
                                          <p:attrName>style.visibility</p:attrName>
                                        </p:attrNameLst>
                                      </p:cBhvr>
                                      <p:to>
                                        <p:strVal val="visible"/>
                                      </p:to>
                                    </p:set>
                                    <p:anim calcmode="lin" valueType="num">
                                      <p:cBhvr>
                                        <p:cTn id="442" dur="1000" fill="hold"/>
                                        <p:tgtEl>
                                          <p:spTgt spid="488452"/>
                                        </p:tgtEl>
                                        <p:attrNameLst>
                                          <p:attrName>ppt_w</p:attrName>
                                        </p:attrNameLst>
                                      </p:cBhvr>
                                      <p:tavLst>
                                        <p:tav tm="0">
                                          <p:val>
                                            <p:strVal val="#ppt_w*0.70"/>
                                          </p:val>
                                        </p:tav>
                                        <p:tav tm="100000">
                                          <p:val>
                                            <p:strVal val="#ppt_w"/>
                                          </p:val>
                                        </p:tav>
                                      </p:tavLst>
                                    </p:anim>
                                    <p:anim calcmode="lin" valueType="num">
                                      <p:cBhvr>
                                        <p:cTn id="443" dur="1000" fill="hold"/>
                                        <p:tgtEl>
                                          <p:spTgt spid="488452"/>
                                        </p:tgtEl>
                                        <p:attrNameLst>
                                          <p:attrName>ppt_h</p:attrName>
                                        </p:attrNameLst>
                                      </p:cBhvr>
                                      <p:tavLst>
                                        <p:tav tm="0">
                                          <p:val>
                                            <p:strVal val="#ppt_h"/>
                                          </p:val>
                                        </p:tav>
                                        <p:tav tm="100000">
                                          <p:val>
                                            <p:strVal val="#ppt_h"/>
                                          </p:val>
                                        </p:tav>
                                      </p:tavLst>
                                    </p:anim>
                                    <p:animEffect transition="in" filter="fade">
                                      <p:cBhvr>
                                        <p:cTn id="444" dur="1000"/>
                                        <p:tgtEl>
                                          <p:spTgt spid="488452"/>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488549"/>
                                        </p:tgtEl>
                                        <p:attrNameLst>
                                          <p:attrName>style.visibility</p:attrName>
                                        </p:attrNameLst>
                                      </p:cBhvr>
                                      <p:to>
                                        <p:strVal val="visible"/>
                                      </p:to>
                                    </p:set>
                                    <p:animEffect transition="in" filter="fade">
                                      <p:cBhvr>
                                        <p:cTn id="447" dur="1000"/>
                                        <p:tgtEl>
                                          <p:spTgt spid="488549"/>
                                        </p:tgtEl>
                                      </p:cBhvr>
                                    </p:animEffect>
                                  </p:childTnLst>
                                </p:cTn>
                              </p:par>
                              <p:par>
                                <p:cTn id="448" presetID="55" presetClass="entr" presetSubtype="0" fill="hold" nodeType="withEffect">
                                  <p:stCondLst>
                                    <p:cond delay="0"/>
                                  </p:stCondLst>
                                  <p:childTnLst>
                                    <p:set>
                                      <p:cBhvr>
                                        <p:cTn id="449" dur="1" fill="hold">
                                          <p:stCondLst>
                                            <p:cond delay="0"/>
                                          </p:stCondLst>
                                        </p:cTn>
                                        <p:tgtEl>
                                          <p:spTgt spid="488456"/>
                                        </p:tgtEl>
                                        <p:attrNameLst>
                                          <p:attrName>style.visibility</p:attrName>
                                        </p:attrNameLst>
                                      </p:cBhvr>
                                      <p:to>
                                        <p:strVal val="visible"/>
                                      </p:to>
                                    </p:set>
                                    <p:anim calcmode="lin" valueType="num">
                                      <p:cBhvr>
                                        <p:cTn id="450" dur="1000" fill="hold"/>
                                        <p:tgtEl>
                                          <p:spTgt spid="488456"/>
                                        </p:tgtEl>
                                        <p:attrNameLst>
                                          <p:attrName>ppt_w</p:attrName>
                                        </p:attrNameLst>
                                      </p:cBhvr>
                                      <p:tavLst>
                                        <p:tav tm="0">
                                          <p:val>
                                            <p:strVal val="#ppt_w*0.70"/>
                                          </p:val>
                                        </p:tav>
                                        <p:tav tm="100000">
                                          <p:val>
                                            <p:strVal val="#ppt_w"/>
                                          </p:val>
                                        </p:tav>
                                      </p:tavLst>
                                    </p:anim>
                                    <p:anim calcmode="lin" valueType="num">
                                      <p:cBhvr>
                                        <p:cTn id="451" dur="1000" fill="hold"/>
                                        <p:tgtEl>
                                          <p:spTgt spid="488456"/>
                                        </p:tgtEl>
                                        <p:attrNameLst>
                                          <p:attrName>ppt_h</p:attrName>
                                        </p:attrNameLst>
                                      </p:cBhvr>
                                      <p:tavLst>
                                        <p:tav tm="0">
                                          <p:val>
                                            <p:strVal val="#ppt_h"/>
                                          </p:val>
                                        </p:tav>
                                        <p:tav tm="100000">
                                          <p:val>
                                            <p:strVal val="#ppt_h"/>
                                          </p:val>
                                        </p:tav>
                                      </p:tavLst>
                                    </p:anim>
                                    <p:animEffect transition="in" filter="fade">
                                      <p:cBhvr>
                                        <p:cTn id="452" dur="1000"/>
                                        <p:tgtEl>
                                          <p:spTgt spid="488456"/>
                                        </p:tgtEl>
                                      </p:cBhvr>
                                    </p:animEffect>
                                  </p:childTnLst>
                                </p:cTn>
                              </p:par>
                              <p:par>
                                <p:cTn id="453" presetID="55" presetClass="entr" presetSubtype="0" fill="hold" nodeType="withEffect">
                                  <p:stCondLst>
                                    <p:cond delay="0"/>
                                  </p:stCondLst>
                                  <p:childTnLst>
                                    <p:set>
                                      <p:cBhvr>
                                        <p:cTn id="454" dur="1" fill="hold">
                                          <p:stCondLst>
                                            <p:cond delay="0"/>
                                          </p:stCondLst>
                                        </p:cTn>
                                        <p:tgtEl>
                                          <p:spTgt spid="488460"/>
                                        </p:tgtEl>
                                        <p:attrNameLst>
                                          <p:attrName>style.visibility</p:attrName>
                                        </p:attrNameLst>
                                      </p:cBhvr>
                                      <p:to>
                                        <p:strVal val="visible"/>
                                      </p:to>
                                    </p:set>
                                    <p:anim calcmode="lin" valueType="num">
                                      <p:cBhvr>
                                        <p:cTn id="455" dur="1000" fill="hold"/>
                                        <p:tgtEl>
                                          <p:spTgt spid="488460"/>
                                        </p:tgtEl>
                                        <p:attrNameLst>
                                          <p:attrName>ppt_w</p:attrName>
                                        </p:attrNameLst>
                                      </p:cBhvr>
                                      <p:tavLst>
                                        <p:tav tm="0">
                                          <p:val>
                                            <p:strVal val="#ppt_w*0.70"/>
                                          </p:val>
                                        </p:tav>
                                        <p:tav tm="100000">
                                          <p:val>
                                            <p:strVal val="#ppt_w"/>
                                          </p:val>
                                        </p:tav>
                                      </p:tavLst>
                                    </p:anim>
                                    <p:anim calcmode="lin" valueType="num">
                                      <p:cBhvr>
                                        <p:cTn id="456" dur="1000" fill="hold"/>
                                        <p:tgtEl>
                                          <p:spTgt spid="488460"/>
                                        </p:tgtEl>
                                        <p:attrNameLst>
                                          <p:attrName>ppt_h</p:attrName>
                                        </p:attrNameLst>
                                      </p:cBhvr>
                                      <p:tavLst>
                                        <p:tav tm="0">
                                          <p:val>
                                            <p:strVal val="#ppt_h"/>
                                          </p:val>
                                        </p:tav>
                                        <p:tav tm="100000">
                                          <p:val>
                                            <p:strVal val="#ppt_h"/>
                                          </p:val>
                                        </p:tav>
                                      </p:tavLst>
                                    </p:anim>
                                    <p:animEffect transition="in" filter="fade">
                                      <p:cBhvr>
                                        <p:cTn id="457" dur="1000"/>
                                        <p:tgtEl>
                                          <p:spTgt spid="488460"/>
                                        </p:tgtEl>
                                      </p:cBhvr>
                                    </p:animEffect>
                                  </p:childTnLst>
                                </p:cTn>
                              </p:par>
                              <p:par>
                                <p:cTn id="458" presetID="55" presetClass="entr" presetSubtype="0" fill="hold" nodeType="withEffect">
                                  <p:stCondLst>
                                    <p:cond delay="0"/>
                                  </p:stCondLst>
                                  <p:childTnLst>
                                    <p:set>
                                      <p:cBhvr>
                                        <p:cTn id="459" dur="1" fill="hold">
                                          <p:stCondLst>
                                            <p:cond delay="0"/>
                                          </p:stCondLst>
                                        </p:cTn>
                                        <p:tgtEl>
                                          <p:spTgt spid="488455"/>
                                        </p:tgtEl>
                                        <p:attrNameLst>
                                          <p:attrName>style.visibility</p:attrName>
                                        </p:attrNameLst>
                                      </p:cBhvr>
                                      <p:to>
                                        <p:strVal val="visible"/>
                                      </p:to>
                                    </p:set>
                                    <p:anim calcmode="lin" valueType="num">
                                      <p:cBhvr>
                                        <p:cTn id="460" dur="1000" fill="hold"/>
                                        <p:tgtEl>
                                          <p:spTgt spid="488455"/>
                                        </p:tgtEl>
                                        <p:attrNameLst>
                                          <p:attrName>ppt_w</p:attrName>
                                        </p:attrNameLst>
                                      </p:cBhvr>
                                      <p:tavLst>
                                        <p:tav tm="0">
                                          <p:val>
                                            <p:strVal val="#ppt_w*0.70"/>
                                          </p:val>
                                        </p:tav>
                                        <p:tav tm="100000">
                                          <p:val>
                                            <p:strVal val="#ppt_w"/>
                                          </p:val>
                                        </p:tav>
                                      </p:tavLst>
                                    </p:anim>
                                    <p:anim calcmode="lin" valueType="num">
                                      <p:cBhvr>
                                        <p:cTn id="461" dur="1000" fill="hold"/>
                                        <p:tgtEl>
                                          <p:spTgt spid="488455"/>
                                        </p:tgtEl>
                                        <p:attrNameLst>
                                          <p:attrName>ppt_h</p:attrName>
                                        </p:attrNameLst>
                                      </p:cBhvr>
                                      <p:tavLst>
                                        <p:tav tm="0">
                                          <p:val>
                                            <p:strVal val="#ppt_h"/>
                                          </p:val>
                                        </p:tav>
                                        <p:tav tm="100000">
                                          <p:val>
                                            <p:strVal val="#ppt_h"/>
                                          </p:val>
                                        </p:tav>
                                      </p:tavLst>
                                    </p:anim>
                                    <p:animEffect transition="in" filter="fade">
                                      <p:cBhvr>
                                        <p:cTn id="462" dur="1000"/>
                                        <p:tgtEl>
                                          <p:spTgt spid="488455"/>
                                        </p:tgtEl>
                                      </p:cBhvr>
                                    </p:animEffect>
                                  </p:childTnLst>
                                </p:cTn>
                              </p:par>
                              <p:par>
                                <p:cTn id="463" presetID="55" presetClass="entr" presetSubtype="0" fill="hold" nodeType="withEffect">
                                  <p:stCondLst>
                                    <p:cond delay="0"/>
                                  </p:stCondLst>
                                  <p:childTnLst>
                                    <p:set>
                                      <p:cBhvr>
                                        <p:cTn id="464" dur="1" fill="hold">
                                          <p:stCondLst>
                                            <p:cond delay="0"/>
                                          </p:stCondLst>
                                        </p:cTn>
                                        <p:tgtEl>
                                          <p:spTgt spid="488533"/>
                                        </p:tgtEl>
                                        <p:attrNameLst>
                                          <p:attrName>style.visibility</p:attrName>
                                        </p:attrNameLst>
                                      </p:cBhvr>
                                      <p:to>
                                        <p:strVal val="visible"/>
                                      </p:to>
                                    </p:set>
                                    <p:anim calcmode="lin" valueType="num">
                                      <p:cBhvr>
                                        <p:cTn id="465" dur="1000" fill="hold"/>
                                        <p:tgtEl>
                                          <p:spTgt spid="488533"/>
                                        </p:tgtEl>
                                        <p:attrNameLst>
                                          <p:attrName>ppt_w</p:attrName>
                                        </p:attrNameLst>
                                      </p:cBhvr>
                                      <p:tavLst>
                                        <p:tav tm="0">
                                          <p:val>
                                            <p:strVal val="#ppt_w*0.70"/>
                                          </p:val>
                                        </p:tav>
                                        <p:tav tm="100000">
                                          <p:val>
                                            <p:strVal val="#ppt_w"/>
                                          </p:val>
                                        </p:tav>
                                      </p:tavLst>
                                    </p:anim>
                                    <p:anim calcmode="lin" valueType="num">
                                      <p:cBhvr>
                                        <p:cTn id="466" dur="1000" fill="hold"/>
                                        <p:tgtEl>
                                          <p:spTgt spid="488533"/>
                                        </p:tgtEl>
                                        <p:attrNameLst>
                                          <p:attrName>ppt_h</p:attrName>
                                        </p:attrNameLst>
                                      </p:cBhvr>
                                      <p:tavLst>
                                        <p:tav tm="0">
                                          <p:val>
                                            <p:strVal val="#ppt_h"/>
                                          </p:val>
                                        </p:tav>
                                        <p:tav tm="100000">
                                          <p:val>
                                            <p:strVal val="#ppt_h"/>
                                          </p:val>
                                        </p:tav>
                                      </p:tavLst>
                                    </p:anim>
                                    <p:animEffect transition="in" filter="fade">
                                      <p:cBhvr>
                                        <p:cTn id="467" dur="1000"/>
                                        <p:tgtEl>
                                          <p:spTgt spid="488533"/>
                                        </p:tgtEl>
                                      </p:cBhvr>
                                    </p:animEffect>
                                  </p:childTnLst>
                                </p:cTn>
                              </p:par>
                              <p:par>
                                <p:cTn id="468" presetID="55" presetClass="entr" presetSubtype="0" fill="hold" nodeType="withEffect">
                                  <p:stCondLst>
                                    <p:cond delay="0"/>
                                  </p:stCondLst>
                                  <p:childTnLst>
                                    <p:set>
                                      <p:cBhvr>
                                        <p:cTn id="469" dur="1" fill="hold">
                                          <p:stCondLst>
                                            <p:cond delay="0"/>
                                          </p:stCondLst>
                                        </p:cTn>
                                        <p:tgtEl>
                                          <p:spTgt spid="488537"/>
                                        </p:tgtEl>
                                        <p:attrNameLst>
                                          <p:attrName>style.visibility</p:attrName>
                                        </p:attrNameLst>
                                      </p:cBhvr>
                                      <p:to>
                                        <p:strVal val="visible"/>
                                      </p:to>
                                    </p:set>
                                    <p:anim calcmode="lin" valueType="num">
                                      <p:cBhvr>
                                        <p:cTn id="470" dur="1000" fill="hold"/>
                                        <p:tgtEl>
                                          <p:spTgt spid="488537"/>
                                        </p:tgtEl>
                                        <p:attrNameLst>
                                          <p:attrName>ppt_w</p:attrName>
                                        </p:attrNameLst>
                                      </p:cBhvr>
                                      <p:tavLst>
                                        <p:tav tm="0">
                                          <p:val>
                                            <p:strVal val="#ppt_w*0.70"/>
                                          </p:val>
                                        </p:tav>
                                        <p:tav tm="100000">
                                          <p:val>
                                            <p:strVal val="#ppt_w"/>
                                          </p:val>
                                        </p:tav>
                                      </p:tavLst>
                                    </p:anim>
                                    <p:anim calcmode="lin" valueType="num">
                                      <p:cBhvr>
                                        <p:cTn id="471" dur="1000" fill="hold"/>
                                        <p:tgtEl>
                                          <p:spTgt spid="488537"/>
                                        </p:tgtEl>
                                        <p:attrNameLst>
                                          <p:attrName>ppt_h</p:attrName>
                                        </p:attrNameLst>
                                      </p:cBhvr>
                                      <p:tavLst>
                                        <p:tav tm="0">
                                          <p:val>
                                            <p:strVal val="#ppt_h"/>
                                          </p:val>
                                        </p:tav>
                                        <p:tav tm="100000">
                                          <p:val>
                                            <p:strVal val="#ppt_h"/>
                                          </p:val>
                                        </p:tav>
                                      </p:tavLst>
                                    </p:anim>
                                    <p:animEffect transition="in" filter="fade">
                                      <p:cBhvr>
                                        <p:cTn id="472" dur="1000"/>
                                        <p:tgtEl>
                                          <p:spTgt spid="488537"/>
                                        </p:tgtEl>
                                      </p:cBhvr>
                                    </p:animEffect>
                                  </p:childTnLst>
                                </p:cTn>
                              </p:par>
                              <p:par>
                                <p:cTn id="473" presetID="55" presetClass="entr" presetSubtype="0" fill="hold" grpId="0" nodeType="withEffect">
                                  <p:stCondLst>
                                    <p:cond delay="0"/>
                                  </p:stCondLst>
                                  <p:childTnLst>
                                    <p:set>
                                      <p:cBhvr>
                                        <p:cTn id="474" dur="1" fill="hold">
                                          <p:stCondLst>
                                            <p:cond delay="0"/>
                                          </p:stCondLst>
                                        </p:cTn>
                                        <p:tgtEl>
                                          <p:spTgt spid="488548"/>
                                        </p:tgtEl>
                                        <p:attrNameLst>
                                          <p:attrName>style.visibility</p:attrName>
                                        </p:attrNameLst>
                                      </p:cBhvr>
                                      <p:to>
                                        <p:strVal val="visible"/>
                                      </p:to>
                                    </p:set>
                                    <p:anim calcmode="lin" valueType="num">
                                      <p:cBhvr>
                                        <p:cTn id="475" dur="1000" fill="hold"/>
                                        <p:tgtEl>
                                          <p:spTgt spid="488548"/>
                                        </p:tgtEl>
                                        <p:attrNameLst>
                                          <p:attrName>ppt_w</p:attrName>
                                        </p:attrNameLst>
                                      </p:cBhvr>
                                      <p:tavLst>
                                        <p:tav tm="0">
                                          <p:val>
                                            <p:strVal val="#ppt_w*0.70"/>
                                          </p:val>
                                        </p:tav>
                                        <p:tav tm="100000">
                                          <p:val>
                                            <p:strVal val="#ppt_w"/>
                                          </p:val>
                                        </p:tav>
                                      </p:tavLst>
                                    </p:anim>
                                    <p:anim calcmode="lin" valueType="num">
                                      <p:cBhvr>
                                        <p:cTn id="476" dur="1000" fill="hold"/>
                                        <p:tgtEl>
                                          <p:spTgt spid="488548"/>
                                        </p:tgtEl>
                                        <p:attrNameLst>
                                          <p:attrName>ppt_h</p:attrName>
                                        </p:attrNameLst>
                                      </p:cBhvr>
                                      <p:tavLst>
                                        <p:tav tm="0">
                                          <p:val>
                                            <p:strVal val="#ppt_h"/>
                                          </p:val>
                                        </p:tav>
                                        <p:tav tm="100000">
                                          <p:val>
                                            <p:strVal val="#ppt_h"/>
                                          </p:val>
                                        </p:tav>
                                      </p:tavLst>
                                    </p:anim>
                                    <p:animEffect transition="in" filter="fade">
                                      <p:cBhvr>
                                        <p:cTn id="477" dur="1000"/>
                                        <p:tgtEl>
                                          <p:spTgt spid="488548"/>
                                        </p:tgtEl>
                                      </p:cBhvr>
                                    </p:animEffect>
                                  </p:childTnLst>
                                </p:cTn>
                              </p:par>
                              <p:par>
                                <p:cTn id="478" presetID="55" presetClass="entr" presetSubtype="0" fill="hold" nodeType="withEffect">
                                  <p:stCondLst>
                                    <p:cond delay="0"/>
                                  </p:stCondLst>
                                  <p:childTnLst>
                                    <p:set>
                                      <p:cBhvr>
                                        <p:cTn id="479" dur="1" fill="hold">
                                          <p:stCondLst>
                                            <p:cond delay="0"/>
                                          </p:stCondLst>
                                        </p:cTn>
                                        <p:tgtEl>
                                          <p:spTgt spid="488451"/>
                                        </p:tgtEl>
                                        <p:attrNameLst>
                                          <p:attrName>style.visibility</p:attrName>
                                        </p:attrNameLst>
                                      </p:cBhvr>
                                      <p:to>
                                        <p:strVal val="visible"/>
                                      </p:to>
                                    </p:set>
                                    <p:anim calcmode="lin" valueType="num">
                                      <p:cBhvr>
                                        <p:cTn id="480" dur="1000" fill="hold"/>
                                        <p:tgtEl>
                                          <p:spTgt spid="488451"/>
                                        </p:tgtEl>
                                        <p:attrNameLst>
                                          <p:attrName>ppt_w</p:attrName>
                                        </p:attrNameLst>
                                      </p:cBhvr>
                                      <p:tavLst>
                                        <p:tav tm="0">
                                          <p:val>
                                            <p:strVal val="#ppt_w*0.70"/>
                                          </p:val>
                                        </p:tav>
                                        <p:tav tm="100000">
                                          <p:val>
                                            <p:strVal val="#ppt_w"/>
                                          </p:val>
                                        </p:tav>
                                      </p:tavLst>
                                    </p:anim>
                                    <p:anim calcmode="lin" valueType="num">
                                      <p:cBhvr>
                                        <p:cTn id="481" dur="1000" fill="hold"/>
                                        <p:tgtEl>
                                          <p:spTgt spid="488451"/>
                                        </p:tgtEl>
                                        <p:attrNameLst>
                                          <p:attrName>ppt_h</p:attrName>
                                        </p:attrNameLst>
                                      </p:cBhvr>
                                      <p:tavLst>
                                        <p:tav tm="0">
                                          <p:val>
                                            <p:strVal val="#ppt_h"/>
                                          </p:val>
                                        </p:tav>
                                        <p:tav tm="100000">
                                          <p:val>
                                            <p:strVal val="#ppt_h"/>
                                          </p:val>
                                        </p:tav>
                                      </p:tavLst>
                                    </p:anim>
                                    <p:animEffect transition="in" filter="fade">
                                      <p:cBhvr>
                                        <p:cTn id="482" dur="1000"/>
                                        <p:tgtEl>
                                          <p:spTgt spid="488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77" grpId="0" animBg="1"/>
      <p:bldP spid="488478" grpId="0" animBg="1"/>
      <p:bldP spid="488480" grpId="0" animBg="1"/>
      <p:bldP spid="488482" grpId="0" animBg="1"/>
      <p:bldP spid="488483" grpId="0" animBg="1"/>
      <p:bldP spid="488484" grpId="0" animBg="1"/>
      <p:bldP spid="488485" grpId="0" animBg="1"/>
      <p:bldP spid="488486" grpId="0" animBg="1"/>
      <p:bldP spid="488487" grpId="0" animBg="1"/>
      <p:bldP spid="488488" grpId="0" animBg="1"/>
      <p:bldP spid="488489" grpId="0" animBg="1"/>
      <p:bldP spid="488490" grpId="0" animBg="1"/>
      <p:bldP spid="488492" grpId="0" animBg="1"/>
      <p:bldP spid="488493" grpId="0" animBg="1"/>
      <p:bldP spid="488494" grpId="0" animBg="1"/>
      <p:bldP spid="488498" grpId="0" animBg="1"/>
      <p:bldP spid="488499" grpId="0" animBg="1"/>
      <p:bldP spid="488500" grpId="0" animBg="1"/>
      <p:bldP spid="488501" grpId="0" animBg="1"/>
      <p:bldP spid="488502" grpId="0" animBg="1"/>
      <p:bldP spid="488504" grpId="0" animBg="1"/>
      <p:bldP spid="488506" grpId="0" animBg="1"/>
      <p:bldP spid="488507" grpId="0" animBg="1"/>
      <p:bldP spid="488508" grpId="0" animBg="1"/>
      <p:bldP spid="488509" grpId="0" animBg="1"/>
      <p:bldP spid="488510" grpId="0" animBg="1"/>
      <p:bldP spid="488511" grpId="0" animBg="1"/>
      <p:bldP spid="488512" grpId="0" animBg="1"/>
      <p:bldP spid="488513" grpId="0" animBg="1"/>
      <p:bldP spid="488514" grpId="0" animBg="1"/>
      <p:bldP spid="488515" grpId="0" animBg="1"/>
      <p:bldP spid="488516" grpId="0" animBg="1"/>
      <p:bldP spid="488517" grpId="0" animBg="1"/>
      <p:bldP spid="488518" grpId="0" animBg="1"/>
      <p:bldP spid="488519" grpId="0" animBg="1"/>
      <p:bldP spid="488520" grpId="0" animBg="1"/>
      <p:bldP spid="488522" grpId="0" animBg="1"/>
      <p:bldP spid="488523" grpId="0" animBg="1"/>
      <p:bldP spid="488524" grpId="0" animBg="1"/>
      <p:bldP spid="488525" grpId="0" animBg="1"/>
      <p:bldP spid="488527" grpId="0" animBg="1"/>
      <p:bldP spid="488528" grpId="0" animBg="1"/>
      <p:bldP spid="488529" grpId="0" animBg="1"/>
      <p:bldP spid="488530" grpId="0" animBg="1"/>
      <p:bldP spid="488531" grpId="0" animBg="1"/>
      <p:bldP spid="488532" grpId="0" animBg="1"/>
      <p:bldP spid="488534" grpId="0" animBg="1"/>
      <p:bldP spid="488535" grpId="0" animBg="1"/>
      <p:bldP spid="488538" grpId="0" animBg="1"/>
      <p:bldP spid="488539" grpId="0" animBg="1"/>
      <p:bldP spid="488540" grpId="0"/>
      <p:bldP spid="488542" grpId="0"/>
      <p:bldP spid="488544" grpId="0"/>
      <p:bldP spid="488545" grpId="0"/>
      <p:bldP spid="488546" grpId="0"/>
      <p:bldP spid="488547" grpId="0"/>
      <p:bldP spid="488548" grpId="0" animBg="1"/>
      <p:bldP spid="488549" grpId="0" animBg="1"/>
      <p:bldP spid="488552" grpId="0" animBg="1"/>
      <p:bldP spid="488553" grpId="0" animBg="1"/>
      <p:bldP spid="488554" grpId="0" animBg="1"/>
      <p:bldP spid="4885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rea vs evo 2"/>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59395" name="Text Box 3"/>
          <p:cNvSpPr txBox="1">
            <a:spLocks noChangeArrowheads="1"/>
          </p:cNvSpPr>
          <p:nvPr/>
        </p:nvSpPr>
        <p:spPr bwMode="auto">
          <a:xfrm>
            <a:off x="838200" y="177800"/>
            <a:ext cx="3143746" cy="707886"/>
          </a:xfrm>
          <a:prstGeom prst="rect">
            <a:avLst/>
          </a:prstGeom>
          <a:noFill/>
          <a:ln w="9525">
            <a:noFill/>
            <a:miter lim="800000"/>
            <a:headEnd/>
            <a:tailEnd/>
          </a:ln>
          <a:effectLst/>
        </p:spPr>
        <p:txBody>
          <a:bodyPr wrap="none">
            <a:spAutoFit/>
          </a:bodyPr>
          <a:lstStyle/>
          <a:p>
            <a:pPr eaLnBrk="0" hangingPunct="0"/>
            <a:r>
              <a:rPr kumimoji="1" lang="en-US" sz="4000" b="1" dirty="0">
                <a:ln>
                  <a:solidFill>
                    <a:schemeClr val="tx1"/>
                  </a:solidFill>
                </a:ln>
                <a:solidFill>
                  <a:srgbClr val="00FFFF"/>
                </a:solidFill>
                <a:effectLst>
                  <a:outerShdw blurRad="38100" dist="38100" dir="2700000" algn="tl">
                    <a:srgbClr val="000000">
                      <a:alpha val="43137"/>
                    </a:srgbClr>
                  </a:outerShdw>
                </a:effectLst>
                <a:latin typeface="Arial Black" pitchFamily="34" charset="0"/>
              </a:rPr>
              <a:t>CREATION</a:t>
            </a:r>
          </a:p>
        </p:txBody>
      </p:sp>
      <p:sp>
        <p:nvSpPr>
          <p:cNvPr id="59396" name="Text Box 4"/>
          <p:cNvSpPr txBox="1">
            <a:spLocks noChangeArrowheads="1"/>
          </p:cNvSpPr>
          <p:nvPr/>
        </p:nvSpPr>
        <p:spPr bwMode="auto">
          <a:xfrm>
            <a:off x="4940300" y="177800"/>
            <a:ext cx="3549048" cy="707886"/>
          </a:xfrm>
          <a:prstGeom prst="rect">
            <a:avLst/>
          </a:prstGeom>
          <a:noFill/>
          <a:ln w="9525">
            <a:noFill/>
            <a:miter lim="800000"/>
            <a:headEnd/>
            <a:tailEnd/>
          </a:ln>
          <a:effectLst/>
        </p:spPr>
        <p:txBody>
          <a:bodyPr wrap="none">
            <a:spAutoFit/>
          </a:bodyPr>
          <a:lstStyle/>
          <a:p>
            <a:pPr eaLnBrk="0" hangingPunct="0"/>
            <a:r>
              <a:rPr kumimoji="1" lang="en-US" sz="4000" b="1" dirty="0">
                <a:ln>
                  <a:solidFill>
                    <a:schemeClr val="tx1"/>
                  </a:solidFill>
                </a:ln>
                <a:solidFill>
                  <a:srgbClr val="00FFFF"/>
                </a:solidFill>
                <a:latin typeface="Arial Black" pitchFamily="34" charset="0"/>
              </a:rPr>
              <a:t>EVOLUTION</a:t>
            </a:r>
          </a:p>
        </p:txBody>
      </p:sp>
      <p:sp>
        <p:nvSpPr>
          <p:cNvPr id="59397" name="Text Box 5"/>
          <p:cNvSpPr txBox="1">
            <a:spLocks noChangeArrowheads="1"/>
          </p:cNvSpPr>
          <p:nvPr/>
        </p:nvSpPr>
        <p:spPr bwMode="auto">
          <a:xfrm>
            <a:off x="8118475" y="6297613"/>
            <a:ext cx="715260" cy="307777"/>
          </a:xfrm>
          <a:prstGeom prst="rect">
            <a:avLst/>
          </a:prstGeom>
          <a:noFill/>
          <a:ln w="9525">
            <a:noFill/>
            <a:miter lim="800000"/>
            <a:headEnd/>
            <a:tailEnd/>
          </a:ln>
          <a:effectLst/>
        </p:spPr>
        <p:txBody>
          <a:bodyPr wrap="none">
            <a:spAutoFit/>
          </a:bodyPr>
          <a:lstStyle/>
          <a:p>
            <a:pPr eaLnBrk="0" hangingPunct="0"/>
            <a:r>
              <a:rPr kumimoji="1" lang="en-US" sz="1400" b="1" dirty="0">
                <a:solidFill>
                  <a:srgbClr val="00FFFF"/>
                </a:solidFill>
                <a:latin typeface="Arial Black" pitchFamily="34" charset="0"/>
              </a:rPr>
              <a:t>M049</a:t>
            </a: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4" name="Picture 4" descr="forest"/>
          <p:cNvPicPr>
            <a:picLocks noChangeAspect="1" noChangeArrowheads="1"/>
          </p:cNvPicPr>
          <p:nvPr/>
        </p:nvPicPr>
        <p:blipFill>
          <a:blip r:embed="rId3" cstate="print"/>
          <a:srcRect/>
          <a:stretch>
            <a:fillRect/>
          </a:stretch>
        </p:blipFill>
        <p:spPr bwMode="auto">
          <a:xfrm>
            <a:off x="0" y="0"/>
            <a:ext cx="10287000" cy="6880225"/>
          </a:xfrm>
          <a:prstGeom prst="rect">
            <a:avLst/>
          </a:prstGeom>
          <a:noFill/>
        </p:spPr>
      </p:pic>
      <p:sp>
        <p:nvSpPr>
          <p:cNvPr id="404486" name="Text Box 6"/>
          <p:cNvSpPr txBox="1">
            <a:spLocks noChangeArrowheads="1"/>
          </p:cNvSpPr>
          <p:nvPr/>
        </p:nvSpPr>
        <p:spPr bwMode="auto">
          <a:xfrm>
            <a:off x="4990877" y="752475"/>
            <a:ext cx="3775521" cy="646331"/>
          </a:xfrm>
          <a:prstGeom prst="rect">
            <a:avLst/>
          </a:prstGeom>
          <a:noFill/>
          <a:ln w="25400" algn="ctr">
            <a:noFill/>
            <a:miter lim="800000"/>
            <a:headEnd/>
            <a:tailEnd/>
          </a:ln>
          <a:effectLst/>
        </p:spPr>
        <p:txBody>
          <a:bodyPr wrap="none">
            <a:spAutoFit/>
          </a:bodyPr>
          <a:lstStyle/>
          <a:p>
            <a:pPr algn="ctr"/>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PHYLLOTAXIS</a:t>
            </a:r>
          </a:p>
        </p:txBody>
      </p:sp>
      <p:sp>
        <p:nvSpPr>
          <p:cNvPr id="404487" name="Text Box 7"/>
          <p:cNvSpPr txBox="1">
            <a:spLocks noChangeArrowheads="1"/>
          </p:cNvSpPr>
          <p:nvPr/>
        </p:nvSpPr>
        <p:spPr bwMode="auto">
          <a:xfrm>
            <a:off x="914400" y="2514600"/>
            <a:ext cx="5029200" cy="2062103"/>
          </a:xfrm>
          <a:prstGeom prst="rect">
            <a:avLst/>
          </a:prstGeom>
          <a:noFill/>
          <a:ln w="9525">
            <a:noFill/>
            <a:miter lim="800000"/>
            <a:headEnd/>
            <a:tailEnd/>
          </a:ln>
          <a:effectLst/>
        </p:spPr>
        <p:txBody>
          <a:bodyPr>
            <a:spAutoFit/>
          </a:bodyPr>
          <a:lstStyle/>
          <a:p>
            <a:pPr>
              <a:spcBef>
                <a:spcPct val="50000"/>
              </a:spcBef>
            </a:pP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Arrangement of leaves and branches around the stem of a plant</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7"/>
                                        </p:tgtEl>
                                        <p:attrNameLst>
                                          <p:attrName>style.visibility</p:attrName>
                                        </p:attrNameLst>
                                      </p:cBhvr>
                                      <p:to>
                                        <p:strVal val="visible"/>
                                      </p:to>
                                    </p:set>
                                    <p:animEffect transition="in" filter="fade">
                                      <p:cBhvr>
                                        <p:cTn id="7" dur="1000"/>
                                        <p:tgtEl>
                                          <p:spTgt spid="404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06532" name="Picture 4" descr="bush phyllotaxis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 y="1143000"/>
            <a:ext cx="8686800" cy="4768850"/>
          </a:xfrm>
          <a:prstGeom prst="rect">
            <a:avLst/>
          </a:prstGeom>
          <a:noFill/>
        </p:spPr>
      </p:pic>
      <p:sp>
        <p:nvSpPr>
          <p:cNvPr id="406533" name="Text Box 5"/>
          <p:cNvSpPr txBox="1">
            <a:spLocks noChangeArrowheads="1"/>
          </p:cNvSpPr>
          <p:nvPr/>
        </p:nvSpPr>
        <p:spPr bwMode="auto">
          <a:xfrm>
            <a:off x="228599" y="5715000"/>
            <a:ext cx="2672797"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Branches</a:t>
            </a:r>
          </a:p>
        </p:txBody>
      </p:sp>
      <p:sp>
        <p:nvSpPr>
          <p:cNvPr id="406535" name="Text Box 7"/>
          <p:cNvSpPr txBox="1">
            <a:spLocks noChangeArrowheads="1"/>
          </p:cNvSpPr>
          <p:nvPr/>
        </p:nvSpPr>
        <p:spPr bwMode="auto">
          <a:xfrm>
            <a:off x="7315200" y="5715000"/>
            <a:ext cx="1828800" cy="579438"/>
          </a:xfrm>
          <a:prstGeom prst="rect">
            <a:avLst/>
          </a:prstGeom>
          <a:noFill/>
          <a:ln w="9525">
            <a:noFill/>
            <a:miter lim="800000"/>
            <a:headEnd/>
            <a:tailEnd/>
          </a:ln>
          <a:effectLst/>
        </p:spPr>
        <p:txBody>
          <a:bodyPr>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Leaves</a:t>
            </a:r>
          </a:p>
        </p:txBody>
      </p:sp>
      <p:sp>
        <p:nvSpPr>
          <p:cNvPr id="406536" name="Text Box 8"/>
          <p:cNvSpPr txBox="1">
            <a:spLocks noChangeArrowheads="1"/>
          </p:cNvSpPr>
          <p:nvPr/>
        </p:nvSpPr>
        <p:spPr bwMode="auto">
          <a:xfrm>
            <a:off x="25400" y="1503363"/>
            <a:ext cx="974966" cy="584775"/>
          </a:xfrm>
          <a:prstGeom prst="rect">
            <a:avLst/>
          </a:prstGeom>
          <a:noFill/>
          <a:ln w="9525">
            <a:noFill/>
            <a:miter lim="800000"/>
            <a:headEnd/>
            <a:tailEnd/>
          </a:ln>
          <a:effectLst/>
        </p:spPr>
        <p:txBody>
          <a:bodyPr wrap="square">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13</a:t>
            </a:r>
          </a:p>
        </p:txBody>
      </p:sp>
      <p:sp>
        <p:nvSpPr>
          <p:cNvPr id="406537" name="Text Box 9"/>
          <p:cNvSpPr txBox="1">
            <a:spLocks noChangeArrowheads="1"/>
          </p:cNvSpPr>
          <p:nvPr/>
        </p:nvSpPr>
        <p:spPr bwMode="auto">
          <a:xfrm>
            <a:off x="50800" y="2236788"/>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a:t>
            </a:r>
          </a:p>
        </p:txBody>
      </p:sp>
      <p:sp>
        <p:nvSpPr>
          <p:cNvPr id="406538" name="Text Box 10"/>
          <p:cNvSpPr txBox="1">
            <a:spLocks noChangeArrowheads="1"/>
          </p:cNvSpPr>
          <p:nvPr/>
        </p:nvSpPr>
        <p:spPr bwMode="auto">
          <a:xfrm>
            <a:off x="50800" y="2951163"/>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a:t>
            </a:r>
          </a:p>
        </p:txBody>
      </p:sp>
      <p:sp>
        <p:nvSpPr>
          <p:cNvPr id="406539" name="Text Box 11"/>
          <p:cNvSpPr txBox="1">
            <a:spLocks noChangeArrowheads="1"/>
          </p:cNvSpPr>
          <p:nvPr/>
        </p:nvSpPr>
        <p:spPr bwMode="auto">
          <a:xfrm>
            <a:off x="63500" y="3683000"/>
            <a:ext cx="6858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a:t>
            </a:r>
          </a:p>
        </p:txBody>
      </p:sp>
      <p:sp>
        <p:nvSpPr>
          <p:cNvPr id="406540" name="Text Box 12"/>
          <p:cNvSpPr txBox="1">
            <a:spLocks noChangeArrowheads="1"/>
          </p:cNvSpPr>
          <p:nvPr/>
        </p:nvSpPr>
        <p:spPr bwMode="auto">
          <a:xfrm>
            <a:off x="63500" y="5149850"/>
            <a:ext cx="6858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a:t>
            </a:r>
          </a:p>
        </p:txBody>
      </p:sp>
      <p:sp>
        <p:nvSpPr>
          <p:cNvPr id="406541" name="Text Box 13"/>
          <p:cNvSpPr txBox="1">
            <a:spLocks noChangeArrowheads="1"/>
          </p:cNvSpPr>
          <p:nvPr/>
        </p:nvSpPr>
        <p:spPr bwMode="auto">
          <a:xfrm>
            <a:off x="50800" y="4398963"/>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a:t>
            </a:r>
          </a:p>
        </p:txBody>
      </p:sp>
      <p:sp>
        <p:nvSpPr>
          <p:cNvPr id="406542" name="Text Box 14"/>
          <p:cNvSpPr txBox="1">
            <a:spLocks noChangeArrowheads="1"/>
          </p:cNvSpPr>
          <p:nvPr/>
        </p:nvSpPr>
        <p:spPr bwMode="auto">
          <a:xfrm>
            <a:off x="8359775" y="5157788"/>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a:t>
            </a:r>
          </a:p>
        </p:txBody>
      </p:sp>
      <p:sp>
        <p:nvSpPr>
          <p:cNvPr id="406543" name="Text Box 15"/>
          <p:cNvSpPr txBox="1">
            <a:spLocks noChangeArrowheads="1"/>
          </p:cNvSpPr>
          <p:nvPr/>
        </p:nvSpPr>
        <p:spPr bwMode="auto">
          <a:xfrm>
            <a:off x="8347075" y="4408488"/>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a:t>
            </a:r>
          </a:p>
        </p:txBody>
      </p:sp>
      <p:sp>
        <p:nvSpPr>
          <p:cNvPr id="406544" name="Text Box 16"/>
          <p:cNvSpPr txBox="1">
            <a:spLocks noChangeArrowheads="1"/>
          </p:cNvSpPr>
          <p:nvPr/>
        </p:nvSpPr>
        <p:spPr bwMode="auto">
          <a:xfrm>
            <a:off x="8394700" y="1535113"/>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a:t>
            </a:r>
          </a:p>
        </p:txBody>
      </p:sp>
      <p:sp>
        <p:nvSpPr>
          <p:cNvPr id="406545" name="Text Box 17"/>
          <p:cNvSpPr txBox="1">
            <a:spLocks noChangeArrowheads="1"/>
          </p:cNvSpPr>
          <p:nvPr/>
        </p:nvSpPr>
        <p:spPr bwMode="auto">
          <a:xfrm>
            <a:off x="8369300" y="2254250"/>
            <a:ext cx="6858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a:t>
            </a:r>
          </a:p>
        </p:txBody>
      </p:sp>
      <p:sp>
        <p:nvSpPr>
          <p:cNvPr id="406546" name="Text Box 18"/>
          <p:cNvSpPr txBox="1">
            <a:spLocks noChangeArrowheads="1"/>
          </p:cNvSpPr>
          <p:nvPr/>
        </p:nvSpPr>
        <p:spPr bwMode="auto">
          <a:xfrm>
            <a:off x="8369300" y="2963863"/>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a:t>
            </a:r>
          </a:p>
        </p:txBody>
      </p:sp>
      <p:sp>
        <p:nvSpPr>
          <p:cNvPr id="406547" name="Text Box 19"/>
          <p:cNvSpPr txBox="1">
            <a:spLocks noChangeArrowheads="1"/>
          </p:cNvSpPr>
          <p:nvPr/>
        </p:nvSpPr>
        <p:spPr bwMode="auto">
          <a:xfrm>
            <a:off x="8372475" y="3671888"/>
            <a:ext cx="6858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a:t>
            </a:r>
          </a:p>
        </p:txBody>
      </p:sp>
      <p:sp>
        <p:nvSpPr>
          <p:cNvPr id="406548" name="Text Box 20"/>
          <p:cNvSpPr txBox="1">
            <a:spLocks noChangeArrowheads="1"/>
          </p:cNvSpPr>
          <p:nvPr/>
        </p:nvSpPr>
        <p:spPr bwMode="auto">
          <a:xfrm>
            <a:off x="0" y="0"/>
            <a:ext cx="9144000" cy="1384995"/>
          </a:xfrm>
          <a:prstGeom prst="rect">
            <a:avLst/>
          </a:prstGeom>
          <a:noFill/>
          <a:ln w="25400" algn="ctr">
            <a:noFill/>
            <a:miter lim="800000"/>
            <a:headEnd/>
            <a:tailEnd/>
          </a:ln>
          <a:effectLst/>
        </p:spPr>
        <p:txBody>
          <a:bodyPr>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Fibonacci numbers are found in the arrangement of leaves and branches in many plants</a:t>
            </a:r>
          </a:p>
        </p:txBody>
      </p:sp>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02436" name="Picture 4" descr="king sugarbush"/>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914400" y="0"/>
            <a:ext cx="2832100" cy="6858000"/>
          </a:xfrm>
          <a:prstGeom prst="rect">
            <a:avLst/>
          </a:prstGeom>
          <a:noFill/>
        </p:spPr>
      </p:pic>
      <p:sp>
        <p:nvSpPr>
          <p:cNvPr id="402438" name="Text Box 6"/>
          <p:cNvSpPr txBox="1">
            <a:spLocks noChangeArrowheads="1"/>
          </p:cNvSpPr>
          <p:nvPr/>
        </p:nvSpPr>
        <p:spPr bwMode="auto">
          <a:xfrm>
            <a:off x="4986114" y="384175"/>
            <a:ext cx="3775522" cy="646331"/>
          </a:xfrm>
          <a:prstGeom prst="rect">
            <a:avLst/>
          </a:prstGeom>
          <a:noFill/>
          <a:ln w="25400" algn="ctr">
            <a:noFill/>
            <a:miter lim="800000"/>
            <a:headEnd/>
            <a:tailEnd/>
          </a:ln>
          <a:effectLst/>
        </p:spPr>
        <p:txBody>
          <a:bodyPr wrap="none">
            <a:spAutoFit/>
          </a:bodyPr>
          <a:lstStyle/>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PHYLLOTAXIS</a:t>
            </a:r>
          </a:p>
        </p:txBody>
      </p:sp>
      <p:sp>
        <p:nvSpPr>
          <p:cNvPr id="402439" name="Text Box 7"/>
          <p:cNvSpPr txBox="1">
            <a:spLocks noChangeArrowheads="1"/>
          </p:cNvSpPr>
          <p:nvPr/>
        </p:nvSpPr>
        <p:spPr bwMode="auto">
          <a:xfrm>
            <a:off x="4226886" y="3200400"/>
            <a:ext cx="4533805" cy="2554545"/>
          </a:xfrm>
          <a:prstGeom prst="rect">
            <a:avLst/>
          </a:prstGeom>
          <a:noFill/>
          <a:ln w="25400" algn="ctr">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Every </a:t>
            </a:r>
            <a:r>
              <a:rPr lang="en-US" sz="32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eighth </a:t>
            </a: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leaf</a:t>
            </a:r>
          </a:p>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occupies the same</a:t>
            </a:r>
          </a:p>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vertical position on</a:t>
            </a:r>
          </a:p>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stem after </a:t>
            </a:r>
          </a:p>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exactly </a:t>
            </a:r>
            <a:r>
              <a:rPr lang="en-US" sz="32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3</a:t>
            </a: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turns</a:t>
            </a:r>
          </a:p>
        </p:txBody>
      </p:sp>
      <p:sp>
        <p:nvSpPr>
          <p:cNvPr id="402440" name="Text Box 8"/>
          <p:cNvSpPr txBox="1">
            <a:spLocks noChangeArrowheads="1"/>
          </p:cNvSpPr>
          <p:nvPr/>
        </p:nvSpPr>
        <p:spPr bwMode="auto">
          <a:xfrm>
            <a:off x="5202055" y="1143000"/>
            <a:ext cx="3288081" cy="523220"/>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King </a:t>
            </a:r>
            <a:r>
              <a:rPr lang="en-US" sz="28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Sugarbush</a:t>
            </a:r>
            <a:endPar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402441" name="Text Box 9"/>
          <p:cNvSpPr txBox="1">
            <a:spLocks noChangeArrowheads="1"/>
          </p:cNvSpPr>
          <p:nvPr/>
        </p:nvSpPr>
        <p:spPr bwMode="auto">
          <a:xfrm>
            <a:off x="366689" y="5157210"/>
            <a:ext cx="6096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0</a:t>
            </a:r>
          </a:p>
        </p:txBody>
      </p:sp>
      <p:sp>
        <p:nvSpPr>
          <p:cNvPr id="402442" name="Text Box 10"/>
          <p:cNvSpPr txBox="1">
            <a:spLocks noChangeArrowheads="1"/>
          </p:cNvSpPr>
          <p:nvPr/>
        </p:nvSpPr>
        <p:spPr bwMode="auto">
          <a:xfrm>
            <a:off x="1403615" y="3659428"/>
            <a:ext cx="6096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a:t>
            </a:r>
          </a:p>
        </p:txBody>
      </p:sp>
      <p:sp>
        <p:nvSpPr>
          <p:cNvPr id="402443" name="Text Box 11"/>
          <p:cNvSpPr txBox="1">
            <a:spLocks noChangeArrowheads="1"/>
          </p:cNvSpPr>
          <p:nvPr/>
        </p:nvSpPr>
        <p:spPr bwMode="auto">
          <a:xfrm>
            <a:off x="3505200" y="3733800"/>
            <a:ext cx="6096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a:t>
            </a:r>
          </a:p>
        </p:txBody>
      </p:sp>
      <p:sp>
        <p:nvSpPr>
          <p:cNvPr id="402444" name="Text Box 12"/>
          <p:cNvSpPr txBox="1">
            <a:spLocks noChangeArrowheads="1"/>
          </p:cNvSpPr>
          <p:nvPr/>
        </p:nvSpPr>
        <p:spPr bwMode="auto">
          <a:xfrm>
            <a:off x="769938" y="2737716"/>
            <a:ext cx="6096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a:t>
            </a:r>
          </a:p>
        </p:txBody>
      </p:sp>
      <p:sp>
        <p:nvSpPr>
          <p:cNvPr id="402445" name="Text Box 13"/>
          <p:cNvSpPr txBox="1">
            <a:spLocks noChangeArrowheads="1"/>
          </p:cNvSpPr>
          <p:nvPr/>
        </p:nvSpPr>
        <p:spPr bwMode="auto">
          <a:xfrm>
            <a:off x="3657600" y="2514600"/>
            <a:ext cx="6096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4</a:t>
            </a:r>
          </a:p>
        </p:txBody>
      </p:sp>
      <p:sp>
        <p:nvSpPr>
          <p:cNvPr id="402446" name="Text Box 14"/>
          <p:cNvSpPr txBox="1">
            <a:spLocks noChangeArrowheads="1"/>
          </p:cNvSpPr>
          <p:nvPr/>
        </p:nvSpPr>
        <p:spPr bwMode="auto">
          <a:xfrm>
            <a:off x="769938" y="2219253"/>
            <a:ext cx="6096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a:t>
            </a:r>
          </a:p>
        </p:txBody>
      </p:sp>
      <p:sp>
        <p:nvSpPr>
          <p:cNvPr id="402448" name="Text Box 16"/>
          <p:cNvSpPr txBox="1">
            <a:spLocks noChangeArrowheads="1"/>
          </p:cNvSpPr>
          <p:nvPr/>
        </p:nvSpPr>
        <p:spPr bwMode="auto">
          <a:xfrm>
            <a:off x="2325327" y="433436"/>
            <a:ext cx="6096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6</a:t>
            </a:r>
          </a:p>
        </p:txBody>
      </p:sp>
      <p:sp>
        <p:nvSpPr>
          <p:cNvPr id="402449" name="Text Box 17"/>
          <p:cNvSpPr txBox="1">
            <a:spLocks noChangeArrowheads="1"/>
          </p:cNvSpPr>
          <p:nvPr/>
        </p:nvSpPr>
        <p:spPr bwMode="auto">
          <a:xfrm>
            <a:off x="3505200" y="685800"/>
            <a:ext cx="609600" cy="579438"/>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7</a:t>
            </a:r>
          </a:p>
        </p:txBody>
      </p:sp>
      <p:sp>
        <p:nvSpPr>
          <p:cNvPr id="402450" name="Text Box 18"/>
          <p:cNvSpPr txBox="1">
            <a:spLocks noChangeArrowheads="1"/>
          </p:cNvSpPr>
          <p:nvPr/>
        </p:nvSpPr>
        <p:spPr bwMode="auto">
          <a:xfrm>
            <a:off x="309082" y="375829"/>
            <a:ext cx="609600" cy="579437"/>
          </a:xfrm>
          <a:prstGeom prst="rect">
            <a:avLst/>
          </a:prstGeom>
          <a:noFill/>
          <a:ln w="9525">
            <a:noFill/>
            <a:miter lim="800000"/>
            <a:headEnd/>
            <a:tailEnd/>
          </a:ln>
          <a:effectLst/>
        </p:spPr>
        <p:txBody>
          <a:bodyPr>
            <a:spAutoFit/>
          </a:bodyPr>
          <a:lstStyle/>
          <a:p>
            <a:pPr algn="ct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2436"/>
                                        </p:tgtEl>
                                        <p:attrNameLst>
                                          <p:attrName>style.visibility</p:attrName>
                                        </p:attrNameLst>
                                      </p:cBhvr>
                                      <p:to>
                                        <p:strVal val="visible"/>
                                      </p:to>
                                    </p:set>
                                    <p:animEffect transition="in" filter="fade">
                                      <p:cBhvr>
                                        <p:cTn id="7" dur="1000"/>
                                        <p:tgtEl>
                                          <p:spTgt spid="4024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2441"/>
                                        </p:tgtEl>
                                        <p:attrNameLst>
                                          <p:attrName>style.visibility</p:attrName>
                                        </p:attrNameLst>
                                      </p:cBhvr>
                                      <p:to>
                                        <p:strVal val="visible"/>
                                      </p:to>
                                    </p:set>
                                    <p:animEffect transition="in" filter="fade">
                                      <p:cBhvr>
                                        <p:cTn id="12" dur="500"/>
                                        <p:tgtEl>
                                          <p:spTgt spid="40244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02442"/>
                                        </p:tgtEl>
                                        <p:attrNameLst>
                                          <p:attrName>style.visibility</p:attrName>
                                        </p:attrNameLst>
                                      </p:cBhvr>
                                      <p:to>
                                        <p:strVal val="visible"/>
                                      </p:to>
                                    </p:set>
                                    <p:animEffect transition="in" filter="fade">
                                      <p:cBhvr>
                                        <p:cTn id="16" dur="500"/>
                                        <p:tgtEl>
                                          <p:spTgt spid="40244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02443"/>
                                        </p:tgtEl>
                                        <p:attrNameLst>
                                          <p:attrName>style.visibility</p:attrName>
                                        </p:attrNameLst>
                                      </p:cBhvr>
                                      <p:to>
                                        <p:strVal val="visible"/>
                                      </p:to>
                                    </p:set>
                                    <p:animEffect transition="in" filter="fade">
                                      <p:cBhvr>
                                        <p:cTn id="20" dur="500"/>
                                        <p:tgtEl>
                                          <p:spTgt spid="40244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02444"/>
                                        </p:tgtEl>
                                        <p:attrNameLst>
                                          <p:attrName>style.visibility</p:attrName>
                                        </p:attrNameLst>
                                      </p:cBhvr>
                                      <p:to>
                                        <p:strVal val="visible"/>
                                      </p:to>
                                    </p:set>
                                    <p:animEffect transition="in" filter="fade">
                                      <p:cBhvr>
                                        <p:cTn id="24" dur="500"/>
                                        <p:tgtEl>
                                          <p:spTgt spid="40244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2445">
                                            <p:txEl>
                                              <p:pRg st="0" end="0"/>
                                            </p:txEl>
                                          </p:spTgt>
                                        </p:tgtEl>
                                        <p:attrNameLst>
                                          <p:attrName>style.visibility</p:attrName>
                                        </p:attrNameLst>
                                      </p:cBhvr>
                                      <p:to>
                                        <p:strVal val="visible"/>
                                      </p:to>
                                    </p:set>
                                    <p:animEffect transition="in" filter="fade">
                                      <p:cBhvr>
                                        <p:cTn id="28" dur="500"/>
                                        <p:tgtEl>
                                          <p:spTgt spid="402445">
                                            <p:txEl>
                                              <p:pRg st="0" end="0"/>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02446"/>
                                        </p:tgtEl>
                                        <p:attrNameLst>
                                          <p:attrName>style.visibility</p:attrName>
                                        </p:attrNameLst>
                                      </p:cBhvr>
                                      <p:to>
                                        <p:strVal val="visible"/>
                                      </p:to>
                                    </p:set>
                                    <p:animEffect transition="in" filter="fade">
                                      <p:cBhvr>
                                        <p:cTn id="32" dur="500"/>
                                        <p:tgtEl>
                                          <p:spTgt spid="402446"/>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402448">
                                            <p:txEl>
                                              <p:pRg st="0" end="0"/>
                                            </p:txEl>
                                          </p:spTgt>
                                        </p:tgtEl>
                                        <p:attrNameLst>
                                          <p:attrName>style.visibility</p:attrName>
                                        </p:attrNameLst>
                                      </p:cBhvr>
                                      <p:to>
                                        <p:strVal val="visible"/>
                                      </p:to>
                                    </p:set>
                                    <p:animEffect transition="in" filter="fade">
                                      <p:cBhvr>
                                        <p:cTn id="36" dur="500"/>
                                        <p:tgtEl>
                                          <p:spTgt spid="402448">
                                            <p:txEl>
                                              <p:pRg st="0" end="0"/>
                                            </p:txEl>
                                          </p:spTgt>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402449"/>
                                        </p:tgtEl>
                                        <p:attrNameLst>
                                          <p:attrName>style.visibility</p:attrName>
                                        </p:attrNameLst>
                                      </p:cBhvr>
                                      <p:to>
                                        <p:strVal val="visible"/>
                                      </p:to>
                                    </p:set>
                                    <p:animEffect transition="in" filter="fade">
                                      <p:cBhvr>
                                        <p:cTn id="40" dur="500"/>
                                        <p:tgtEl>
                                          <p:spTgt spid="402449"/>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402450">
                                            <p:txEl>
                                              <p:pRg st="0" end="0"/>
                                            </p:txEl>
                                          </p:spTgt>
                                        </p:tgtEl>
                                        <p:attrNameLst>
                                          <p:attrName>style.visibility</p:attrName>
                                        </p:attrNameLst>
                                      </p:cBhvr>
                                      <p:to>
                                        <p:strVal val="visible"/>
                                      </p:to>
                                    </p:set>
                                    <p:animEffect transition="in" filter="fade">
                                      <p:cBhvr>
                                        <p:cTn id="44" dur="500"/>
                                        <p:tgtEl>
                                          <p:spTgt spid="402450">
                                            <p:txEl>
                                              <p:pRg st="0" end="0"/>
                                            </p:txEl>
                                          </p:spTgt>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402439"/>
                                        </p:tgtEl>
                                        <p:attrNameLst>
                                          <p:attrName>style.visibility</p:attrName>
                                        </p:attrNameLst>
                                      </p:cBhvr>
                                      <p:to>
                                        <p:strVal val="visible"/>
                                      </p:to>
                                    </p:set>
                                    <p:animEffect transition="in" filter="fade">
                                      <p:cBhvr>
                                        <p:cTn id="48" dur="2000"/>
                                        <p:tgtEl>
                                          <p:spTgt spid="402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9" grpId="0"/>
      <p:bldP spid="402441" grpId="0"/>
      <p:bldP spid="402442" grpId="0"/>
      <p:bldP spid="402443" grpId="0"/>
      <p:bldP spid="402444" grpId="0"/>
      <p:bldP spid="402446" grpId="0"/>
      <p:bldP spid="40244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14724" name="Text Box 4"/>
          <p:cNvSpPr txBox="1">
            <a:spLocks noChangeArrowheads="1"/>
          </p:cNvSpPr>
          <p:nvPr/>
        </p:nvSpPr>
        <p:spPr bwMode="auto">
          <a:xfrm>
            <a:off x="365125" y="87313"/>
            <a:ext cx="8321675" cy="1631216"/>
          </a:xfrm>
          <a:prstGeom prst="rect">
            <a:avLst/>
          </a:prstGeom>
          <a:noFill/>
          <a:ln w="25400" algn="ctr">
            <a:noFill/>
            <a:miter lim="800000"/>
            <a:headEnd/>
            <a:tailEnd/>
          </a:ln>
          <a:effectLst/>
        </p:spPr>
        <p:txBody>
          <a:bodyPr>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Phyllotaxis of different Plants</a:t>
            </a:r>
          </a:p>
          <a:p>
            <a:pPr algn="ctr"/>
            <a:r>
              <a:rPr lang="en-US" sz="2400" b="1" i="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T</a:t>
            </a:r>
            <a:r>
              <a:rPr lang="en-US" sz="2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 is number of turns on stem. </a:t>
            </a:r>
            <a:r>
              <a:rPr lang="en-US" sz="2400" b="1" i="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L</a:t>
            </a:r>
            <a:r>
              <a:rPr lang="en-US" sz="2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 is number of leaves within turn(s) [shown as fraction </a:t>
            </a:r>
            <a:r>
              <a:rPr lang="en-US" sz="2400" b="1" i="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T / L</a:t>
            </a:r>
            <a:r>
              <a:rPr lang="en-US" sz="24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a:t>
            </a:r>
          </a:p>
          <a:p>
            <a:pPr algn="ctr"/>
            <a:endParaRPr lang="en-US" sz="2400" dirty="0">
              <a:solidFill>
                <a:srgbClr val="FFFF00"/>
              </a:solidFill>
              <a:latin typeface="Arial Black" pitchFamily="34" charset="0"/>
            </a:endParaRPr>
          </a:p>
        </p:txBody>
      </p:sp>
      <p:sp>
        <p:nvSpPr>
          <p:cNvPr id="414725" name="Text Box 5"/>
          <p:cNvSpPr txBox="1">
            <a:spLocks noChangeArrowheads="1"/>
          </p:cNvSpPr>
          <p:nvPr/>
        </p:nvSpPr>
        <p:spPr bwMode="auto">
          <a:xfrm>
            <a:off x="365125" y="1671566"/>
            <a:ext cx="7407275" cy="547687"/>
          </a:xfrm>
          <a:prstGeom prst="rect">
            <a:avLst/>
          </a:prstGeom>
          <a:noFill/>
          <a:ln w="25400" algn="ctr">
            <a:noFill/>
            <a:miter lim="800000"/>
            <a:headEnd/>
            <a:tailEnd/>
          </a:ln>
          <a:effectLst/>
        </p:spPr>
        <p:txBody>
          <a:bodyPr/>
          <a:lstStyle/>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Basswood, Elm, &amp; many bulbous plants</a:t>
            </a:r>
          </a:p>
          <a:p>
            <a:pPr algn="ctr"/>
            <a:endParaRPr lang="en-US" sz="2800" dirty="0">
              <a:solidFill>
                <a:srgbClr val="FFFF00"/>
              </a:solidFill>
              <a:latin typeface="Arial Black" pitchFamily="34" charset="0"/>
            </a:endParaRPr>
          </a:p>
        </p:txBody>
      </p:sp>
      <p:sp>
        <p:nvSpPr>
          <p:cNvPr id="414726" name="Text Box 6"/>
          <p:cNvSpPr txBox="1">
            <a:spLocks noChangeArrowheads="1"/>
          </p:cNvSpPr>
          <p:nvPr/>
        </p:nvSpPr>
        <p:spPr bwMode="auto">
          <a:xfrm>
            <a:off x="395288" y="2241550"/>
            <a:ext cx="7259637" cy="892552"/>
          </a:xfrm>
          <a:prstGeom prst="rect">
            <a:avLst/>
          </a:prstGeom>
          <a:noFill/>
          <a:ln w="25400" algn="ctr">
            <a:noFill/>
            <a:miter lim="800000"/>
            <a:headEnd/>
            <a:tailEnd/>
          </a:ln>
          <a:effectLst/>
        </p:spPr>
        <p:txBody>
          <a:bodyPr>
            <a:spAutoFit/>
          </a:bodyPr>
          <a:lstStyle/>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Hazel, Beech, Sedge, Alder, &amp; Birch</a:t>
            </a:r>
            <a:endPar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endParaRPr lang="en-US" sz="2800" dirty="0">
              <a:solidFill>
                <a:srgbClr val="FFFF00"/>
              </a:solidFill>
              <a:latin typeface="Arial Black" pitchFamily="34" charset="0"/>
            </a:endParaRPr>
          </a:p>
        </p:txBody>
      </p:sp>
      <p:sp>
        <p:nvSpPr>
          <p:cNvPr id="414727" name="Text Box 7"/>
          <p:cNvSpPr txBox="1">
            <a:spLocks noChangeArrowheads="1"/>
          </p:cNvSpPr>
          <p:nvPr/>
        </p:nvSpPr>
        <p:spPr bwMode="auto">
          <a:xfrm>
            <a:off x="395288" y="2816225"/>
            <a:ext cx="7577137" cy="1261884"/>
          </a:xfrm>
          <a:prstGeom prst="rect">
            <a:avLst/>
          </a:prstGeom>
          <a:noFill/>
          <a:ln w="25400" algn="ctr">
            <a:noFill/>
            <a:miter lim="800000"/>
            <a:headEnd/>
            <a:tailEnd/>
          </a:ln>
          <a:effectLst/>
        </p:spPr>
        <p:txBody>
          <a:bodyPr>
            <a:spAutoFit/>
          </a:bodyPr>
          <a:lstStyle/>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Apricot, Cherry, Willow, Oak, Rose, </a:t>
            </a:r>
            <a:r>
              <a:rPr lang="en-US" sz="2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&amp; </a:t>
            </a:r>
          </a:p>
          <a:p>
            <a:r>
              <a:rPr lang="en-US" sz="2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Stone-fruit</a:t>
            </a:r>
            <a:endPar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endParaRPr lang="en-US" sz="2800" dirty="0">
              <a:solidFill>
                <a:srgbClr val="FFFF00"/>
              </a:solidFill>
              <a:latin typeface="Arial Black" pitchFamily="34" charset="0"/>
            </a:endParaRPr>
          </a:p>
        </p:txBody>
      </p:sp>
      <p:sp>
        <p:nvSpPr>
          <p:cNvPr id="414728" name="Text Box 8"/>
          <p:cNvSpPr txBox="1">
            <a:spLocks noChangeArrowheads="1"/>
          </p:cNvSpPr>
          <p:nvPr/>
        </p:nvSpPr>
        <p:spPr bwMode="auto">
          <a:xfrm>
            <a:off x="395288" y="3748088"/>
            <a:ext cx="8220075" cy="1261884"/>
          </a:xfrm>
          <a:prstGeom prst="rect">
            <a:avLst/>
          </a:prstGeom>
          <a:noFill/>
          <a:ln w="25400" algn="ctr">
            <a:noFill/>
            <a:miter lim="800000"/>
            <a:headEnd/>
            <a:tailEnd/>
          </a:ln>
          <a:effectLst/>
        </p:spPr>
        <p:txBody>
          <a:bodyPr>
            <a:spAutoFit/>
          </a:bodyPr>
          <a:lstStyle/>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Pear, Poplar, Cabbage, Aster, &amp; </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Hawkweed</a:t>
            </a:r>
          </a:p>
          <a:p>
            <a:endParaRPr lang="en-US" sz="2800" dirty="0">
              <a:solidFill>
                <a:srgbClr val="00FFFF"/>
              </a:solidFill>
              <a:latin typeface="Arial Black" pitchFamily="34" charset="0"/>
            </a:endParaRPr>
          </a:p>
        </p:txBody>
      </p:sp>
      <p:sp>
        <p:nvSpPr>
          <p:cNvPr id="414729" name="Text Box 9"/>
          <p:cNvSpPr txBox="1">
            <a:spLocks noChangeArrowheads="1"/>
          </p:cNvSpPr>
          <p:nvPr/>
        </p:nvSpPr>
        <p:spPr bwMode="auto">
          <a:xfrm>
            <a:off x="364898" y="4714875"/>
            <a:ext cx="4137478" cy="892552"/>
          </a:xfrm>
          <a:prstGeom prst="rect">
            <a:avLst/>
          </a:prstGeom>
          <a:noFill/>
          <a:ln w="25400" algn="ctr">
            <a:noFill/>
            <a:miter lim="800000"/>
            <a:headEnd/>
            <a:tailEnd/>
          </a:ln>
          <a:effectLst/>
        </p:spPr>
        <p:txBody>
          <a:bodyPr wrap="none">
            <a:spAutoFit/>
          </a:bodyPr>
          <a:lstStyle/>
          <a:p>
            <a:pPr algn="ctr"/>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Almond &amp; Pussy Willow</a:t>
            </a:r>
          </a:p>
          <a:p>
            <a:pPr algn="ctr"/>
            <a:endParaRPr lang="en-US" sz="2800" dirty="0">
              <a:solidFill>
                <a:srgbClr val="00FFFF"/>
              </a:solidFill>
              <a:latin typeface="Arial Black" pitchFamily="34" charset="0"/>
            </a:endParaRPr>
          </a:p>
        </p:txBody>
      </p:sp>
      <p:sp>
        <p:nvSpPr>
          <p:cNvPr id="414730" name="Text Box 10"/>
          <p:cNvSpPr txBox="1">
            <a:spLocks noChangeArrowheads="1"/>
          </p:cNvSpPr>
          <p:nvPr/>
        </p:nvSpPr>
        <p:spPr bwMode="auto">
          <a:xfrm>
            <a:off x="367084" y="5291138"/>
            <a:ext cx="3442544" cy="892552"/>
          </a:xfrm>
          <a:prstGeom prst="rect">
            <a:avLst/>
          </a:prstGeom>
          <a:noFill/>
          <a:ln w="25400" algn="ctr">
            <a:noFill/>
            <a:miter lim="800000"/>
            <a:headEnd/>
            <a:tailEnd/>
          </a:ln>
          <a:effectLst/>
        </p:spPr>
        <p:txBody>
          <a:bodyPr wrap="none">
            <a:spAutoFit/>
          </a:bodyPr>
          <a:lstStyle/>
          <a:p>
            <a:pPr algn="ctr"/>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Spruce &amp; Fir Cones</a:t>
            </a:r>
          </a:p>
          <a:p>
            <a:pPr algn="ctr"/>
            <a:endParaRPr lang="en-US" sz="2800" dirty="0">
              <a:solidFill>
                <a:srgbClr val="00FFFF"/>
              </a:solidFill>
              <a:latin typeface="Arial Black" pitchFamily="34" charset="0"/>
            </a:endParaRPr>
          </a:p>
        </p:txBody>
      </p:sp>
      <p:sp>
        <p:nvSpPr>
          <p:cNvPr id="414731" name="Text Box 11"/>
          <p:cNvSpPr txBox="1">
            <a:spLocks noChangeArrowheads="1"/>
          </p:cNvSpPr>
          <p:nvPr/>
        </p:nvSpPr>
        <p:spPr bwMode="auto">
          <a:xfrm>
            <a:off x="346597" y="5876925"/>
            <a:ext cx="2151551" cy="892552"/>
          </a:xfrm>
          <a:prstGeom prst="rect">
            <a:avLst/>
          </a:prstGeom>
          <a:noFill/>
          <a:ln w="25400" algn="ctr">
            <a:noFill/>
            <a:miter lim="800000"/>
            <a:headEnd/>
            <a:tailEnd/>
          </a:ln>
          <a:effectLst/>
        </p:spPr>
        <p:txBody>
          <a:bodyPr wrap="none">
            <a:spAutoFit/>
          </a:bodyPr>
          <a:lstStyle/>
          <a:p>
            <a:pPr algn="ctr"/>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a:t>
            </a:r>
            <a:r>
              <a:rPr lang="en-US" sz="2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ome </a:t>
            </a:r>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Pines</a:t>
            </a:r>
          </a:p>
          <a:p>
            <a:pPr algn="ctr"/>
            <a:endParaRPr lang="en-US" sz="2800" dirty="0">
              <a:solidFill>
                <a:srgbClr val="00FFFF"/>
              </a:solidFill>
              <a:latin typeface="Arial Black" pitchFamily="34" charset="0"/>
            </a:endParaRPr>
          </a:p>
        </p:txBody>
      </p:sp>
      <p:sp>
        <p:nvSpPr>
          <p:cNvPr id="414732" name="Text Box 12"/>
          <p:cNvSpPr txBox="1">
            <a:spLocks noChangeArrowheads="1"/>
          </p:cNvSpPr>
          <p:nvPr/>
        </p:nvSpPr>
        <p:spPr bwMode="auto">
          <a:xfrm>
            <a:off x="7720013" y="1662113"/>
            <a:ext cx="1057298" cy="549275"/>
          </a:xfrm>
          <a:prstGeom prst="rect">
            <a:avLst/>
          </a:prstGeom>
          <a:noFill/>
          <a:ln w="25400" algn="ctr">
            <a:noFill/>
            <a:miter lim="800000"/>
            <a:headEnd/>
            <a:tailEnd/>
          </a:ln>
          <a:effectLst/>
        </p:spPr>
        <p:txBody>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 / 2</a:t>
            </a:r>
          </a:p>
          <a:p>
            <a:pPr algn="ctr"/>
            <a:endParaRPr lang="en-US" sz="2800" dirty="0">
              <a:solidFill>
                <a:srgbClr val="00FFFF"/>
              </a:solidFill>
              <a:latin typeface="Arial Black" pitchFamily="34" charset="0"/>
            </a:endParaRPr>
          </a:p>
        </p:txBody>
      </p:sp>
      <p:sp>
        <p:nvSpPr>
          <p:cNvPr id="414733" name="Text Box 13"/>
          <p:cNvSpPr txBox="1">
            <a:spLocks noChangeArrowheads="1"/>
          </p:cNvSpPr>
          <p:nvPr/>
        </p:nvSpPr>
        <p:spPr bwMode="auto">
          <a:xfrm>
            <a:off x="7720013" y="2241550"/>
            <a:ext cx="1114905" cy="576263"/>
          </a:xfrm>
          <a:prstGeom prst="rect">
            <a:avLst/>
          </a:prstGeom>
          <a:noFill/>
          <a:ln w="25400" algn="ctr">
            <a:noFill/>
            <a:miter lim="800000"/>
            <a:headEnd/>
            <a:tailEnd/>
          </a:ln>
          <a:effectLst/>
        </p:spPr>
        <p:txBody>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 / 3</a:t>
            </a:r>
          </a:p>
          <a:p>
            <a:pPr algn="ctr"/>
            <a:endParaRPr lang="en-US" sz="2800" dirty="0">
              <a:solidFill>
                <a:srgbClr val="FFFF00"/>
              </a:solidFill>
              <a:latin typeface="Arial Black" pitchFamily="34" charset="0"/>
            </a:endParaRPr>
          </a:p>
        </p:txBody>
      </p:sp>
      <p:sp>
        <p:nvSpPr>
          <p:cNvPr id="414734" name="Text Box 14"/>
          <p:cNvSpPr txBox="1">
            <a:spLocks noChangeArrowheads="1"/>
          </p:cNvSpPr>
          <p:nvPr/>
        </p:nvSpPr>
        <p:spPr bwMode="auto">
          <a:xfrm>
            <a:off x="7771907" y="3006725"/>
            <a:ext cx="1005404" cy="954107"/>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 / 5</a:t>
            </a:r>
          </a:p>
          <a:p>
            <a:pPr algn="ctr"/>
            <a:endParaRPr lang="en-US" sz="2800" dirty="0">
              <a:solidFill>
                <a:srgbClr val="00FFFF"/>
              </a:solidFill>
              <a:latin typeface="Arial Black" pitchFamily="34" charset="0"/>
            </a:endParaRPr>
          </a:p>
        </p:txBody>
      </p:sp>
      <p:sp>
        <p:nvSpPr>
          <p:cNvPr id="414735" name="Text Box 15"/>
          <p:cNvSpPr txBox="1">
            <a:spLocks noChangeArrowheads="1"/>
          </p:cNvSpPr>
          <p:nvPr/>
        </p:nvSpPr>
        <p:spPr bwMode="auto">
          <a:xfrm>
            <a:off x="7704138" y="3968750"/>
            <a:ext cx="1130780" cy="954107"/>
          </a:xfrm>
          <a:prstGeom prst="rect">
            <a:avLst/>
          </a:prstGeom>
          <a:noFill/>
          <a:ln w="25400" algn="ctr">
            <a:noFill/>
            <a:miter lim="800000"/>
            <a:headEnd/>
            <a:tailEnd/>
          </a:ln>
          <a:effectLst/>
        </p:spPr>
        <p:txBody>
          <a:bodyPr wrap="square">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 / 8</a:t>
            </a:r>
          </a:p>
          <a:p>
            <a:pPr algn="ctr"/>
            <a:endParaRPr lang="en-US" sz="2800" dirty="0">
              <a:solidFill>
                <a:srgbClr val="00FFFF"/>
              </a:solidFill>
              <a:latin typeface="Arial Black" pitchFamily="34" charset="0"/>
            </a:endParaRPr>
          </a:p>
        </p:txBody>
      </p:sp>
      <p:sp>
        <p:nvSpPr>
          <p:cNvPr id="414736" name="Text Box 16"/>
          <p:cNvSpPr txBox="1">
            <a:spLocks noChangeArrowheads="1"/>
          </p:cNvSpPr>
          <p:nvPr/>
        </p:nvSpPr>
        <p:spPr bwMode="auto">
          <a:xfrm>
            <a:off x="7520949" y="4724400"/>
            <a:ext cx="1245854" cy="954107"/>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 / 13</a:t>
            </a:r>
          </a:p>
          <a:p>
            <a:pPr algn="ctr"/>
            <a:endParaRPr lang="en-US" sz="2800" dirty="0">
              <a:solidFill>
                <a:srgbClr val="00FFFF"/>
              </a:solidFill>
              <a:latin typeface="Arial Black" pitchFamily="34" charset="0"/>
            </a:endParaRPr>
          </a:p>
        </p:txBody>
      </p:sp>
      <p:sp>
        <p:nvSpPr>
          <p:cNvPr id="414737" name="Text Box 17"/>
          <p:cNvSpPr txBox="1">
            <a:spLocks noChangeArrowheads="1"/>
          </p:cNvSpPr>
          <p:nvPr/>
        </p:nvSpPr>
        <p:spPr bwMode="auto">
          <a:xfrm>
            <a:off x="7541586" y="5300663"/>
            <a:ext cx="1245854" cy="954107"/>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 / 21</a:t>
            </a:r>
          </a:p>
          <a:p>
            <a:pPr algn="ctr"/>
            <a:endParaRPr lang="en-US" sz="2800" dirty="0">
              <a:solidFill>
                <a:srgbClr val="FFFF00"/>
              </a:solidFill>
              <a:latin typeface="Arial Black" pitchFamily="34" charset="0"/>
            </a:endParaRPr>
          </a:p>
        </p:txBody>
      </p:sp>
      <p:sp>
        <p:nvSpPr>
          <p:cNvPr id="414738" name="Text Box 18"/>
          <p:cNvSpPr txBox="1">
            <a:spLocks noChangeArrowheads="1"/>
          </p:cNvSpPr>
          <p:nvPr/>
        </p:nvSpPr>
        <p:spPr bwMode="auto">
          <a:xfrm>
            <a:off x="7348614" y="5931313"/>
            <a:ext cx="1486304" cy="954107"/>
          </a:xfrm>
          <a:prstGeom prst="rect">
            <a:avLst/>
          </a:prstGeom>
          <a:noFill/>
          <a:ln w="25400" algn="ctr">
            <a:noFill/>
            <a:miter lim="800000"/>
            <a:headEnd/>
            <a:tailEnd/>
          </a:ln>
          <a:effectLst/>
        </p:spPr>
        <p:txBody>
          <a:bodyPr wrap="none">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13 / 34</a:t>
            </a:r>
          </a:p>
          <a:p>
            <a:pPr algn="ctr"/>
            <a:endParaRPr lang="en-US" sz="2800" dirty="0">
              <a:solidFill>
                <a:srgbClr val="FFFF00"/>
              </a:solidFill>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4" name="Picture 4" descr="solar_system4"/>
          <p:cNvPicPr>
            <a:picLocks noChangeAspect="1" noChangeArrowheads="1"/>
          </p:cNvPicPr>
          <p:nvPr/>
        </p:nvPicPr>
        <p:blipFill>
          <a:blip r:embed="rId3" cstate="print"/>
          <a:srcRect/>
          <a:stretch>
            <a:fillRect/>
          </a:stretch>
        </p:blipFill>
        <p:spPr bwMode="auto">
          <a:xfrm>
            <a:off x="-165100" y="-230188"/>
            <a:ext cx="9474200" cy="7316788"/>
          </a:xfrm>
          <a:prstGeom prst="rect">
            <a:avLst/>
          </a:prstGeom>
          <a:noFill/>
        </p:spPr>
      </p:pic>
      <p:grpSp>
        <p:nvGrpSpPr>
          <p:cNvPr id="373778" name="Group 18"/>
          <p:cNvGrpSpPr>
            <a:grpSpLocks/>
          </p:cNvGrpSpPr>
          <p:nvPr/>
        </p:nvGrpSpPr>
        <p:grpSpPr bwMode="auto">
          <a:xfrm>
            <a:off x="1557338" y="0"/>
            <a:ext cx="6265863" cy="5260976"/>
            <a:chOff x="942" y="0"/>
            <a:chExt cx="3947" cy="3314"/>
          </a:xfrm>
        </p:grpSpPr>
        <p:sp>
          <p:nvSpPr>
            <p:cNvPr id="373768" name="Text Box 8"/>
            <p:cNvSpPr txBox="1">
              <a:spLocks noChangeArrowheads="1"/>
            </p:cNvSpPr>
            <p:nvPr/>
          </p:nvSpPr>
          <p:spPr bwMode="auto">
            <a:xfrm>
              <a:off x="1729" y="2984"/>
              <a:ext cx="2038"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Mercury</a:t>
              </a:r>
              <a:r>
                <a:rPr lang="en-US" sz="2800" b="1" dirty="0">
                  <a:solidFill>
                    <a:srgbClr val="FFFF00"/>
                  </a:solidFill>
                  <a:latin typeface="Arial Black" pitchFamily="34" charset="0"/>
                </a:rPr>
                <a:t> 13 / 34</a:t>
              </a:r>
            </a:p>
          </p:txBody>
        </p:sp>
        <p:sp>
          <p:nvSpPr>
            <p:cNvPr id="373769" name="Text Box 9"/>
            <p:cNvSpPr txBox="1">
              <a:spLocks noChangeArrowheads="1"/>
            </p:cNvSpPr>
            <p:nvPr/>
          </p:nvSpPr>
          <p:spPr bwMode="auto">
            <a:xfrm>
              <a:off x="2302" y="2600"/>
              <a:ext cx="1769"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Venus</a:t>
              </a:r>
              <a:r>
                <a:rPr lang="en-US" sz="2800" b="1" dirty="0">
                  <a:solidFill>
                    <a:srgbClr val="FFFF00"/>
                  </a:solidFill>
                  <a:latin typeface="Arial Black" pitchFamily="34" charset="0"/>
                </a:rPr>
                <a:t> 13 / 21</a:t>
              </a:r>
            </a:p>
          </p:txBody>
        </p:sp>
        <p:sp>
          <p:nvSpPr>
            <p:cNvPr id="373770" name="Text Box 10"/>
            <p:cNvSpPr txBox="1">
              <a:spLocks noChangeArrowheads="1"/>
            </p:cNvSpPr>
            <p:nvPr/>
          </p:nvSpPr>
          <p:spPr bwMode="auto">
            <a:xfrm>
              <a:off x="2719" y="2217"/>
              <a:ext cx="1540"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Earth</a:t>
              </a:r>
              <a:r>
                <a:rPr lang="en-US" sz="2800" b="1" dirty="0">
                  <a:solidFill>
                    <a:srgbClr val="FFFF00"/>
                  </a:solidFill>
                  <a:latin typeface="Arial Black" pitchFamily="34" charset="0"/>
                </a:rPr>
                <a:t> 8 / 13</a:t>
              </a:r>
            </a:p>
          </p:txBody>
        </p:sp>
        <p:sp>
          <p:nvSpPr>
            <p:cNvPr id="373771" name="Text Box 11"/>
            <p:cNvSpPr txBox="1">
              <a:spLocks noChangeArrowheads="1"/>
            </p:cNvSpPr>
            <p:nvPr/>
          </p:nvSpPr>
          <p:spPr bwMode="auto">
            <a:xfrm>
              <a:off x="3046" y="1916"/>
              <a:ext cx="1471"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Mars</a:t>
              </a:r>
              <a:r>
                <a:rPr lang="en-US" sz="2800" b="1" dirty="0">
                  <a:solidFill>
                    <a:srgbClr val="FFFF00"/>
                  </a:solidFill>
                  <a:latin typeface="Arial Black" pitchFamily="34" charset="0"/>
                </a:rPr>
                <a:t> 5 / 13</a:t>
              </a:r>
            </a:p>
          </p:txBody>
        </p:sp>
        <p:sp>
          <p:nvSpPr>
            <p:cNvPr id="373772" name="Text Box 12"/>
            <p:cNvSpPr txBox="1">
              <a:spLocks noChangeArrowheads="1"/>
            </p:cNvSpPr>
            <p:nvPr/>
          </p:nvSpPr>
          <p:spPr bwMode="auto">
            <a:xfrm>
              <a:off x="942" y="1449"/>
              <a:ext cx="1897"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Asteroids</a:t>
              </a:r>
              <a:r>
                <a:rPr lang="en-US" sz="2800" b="1" dirty="0">
                  <a:solidFill>
                    <a:srgbClr val="FFFF00"/>
                  </a:solidFill>
                  <a:latin typeface="Arial Black" pitchFamily="34" charset="0"/>
                </a:rPr>
                <a:t> 3 / 8</a:t>
              </a:r>
            </a:p>
          </p:txBody>
        </p:sp>
        <p:sp>
          <p:nvSpPr>
            <p:cNvPr id="373773" name="Text Box 13"/>
            <p:cNvSpPr txBox="1">
              <a:spLocks noChangeArrowheads="1"/>
            </p:cNvSpPr>
            <p:nvPr/>
          </p:nvSpPr>
          <p:spPr bwMode="auto">
            <a:xfrm>
              <a:off x="1729" y="1009"/>
              <a:ext cx="1587"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Jupiter</a:t>
              </a:r>
              <a:r>
                <a:rPr lang="en-US" sz="2800" b="1" dirty="0">
                  <a:solidFill>
                    <a:srgbClr val="FFFF00"/>
                  </a:solidFill>
                  <a:latin typeface="Arial Black" pitchFamily="34" charset="0"/>
                </a:rPr>
                <a:t> 2 / 5</a:t>
              </a:r>
            </a:p>
          </p:txBody>
        </p:sp>
        <p:sp>
          <p:nvSpPr>
            <p:cNvPr id="373774" name="Text Box 14"/>
            <p:cNvSpPr txBox="1">
              <a:spLocks noChangeArrowheads="1"/>
            </p:cNvSpPr>
            <p:nvPr/>
          </p:nvSpPr>
          <p:spPr bwMode="auto">
            <a:xfrm>
              <a:off x="2344" y="626"/>
              <a:ext cx="1536"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Saturn</a:t>
              </a:r>
              <a:r>
                <a:rPr lang="en-US" sz="2800" b="1" dirty="0">
                  <a:solidFill>
                    <a:srgbClr val="FFFF00"/>
                  </a:solidFill>
                  <a:latin typeface="Arial Black" pitchFamily="34" charset="0"/>
                </a:rPr>
                <a:t> 1 / 3</a:t>
              </a:r>
            </a:p>
          </p:txBody>
        </p:sp>
        <p:sp>
          <p:nvSpPr>
            <p:cNvPr id="373775" name="Text Box 15"/>
            <p:cNvSpPr txBox="1">
              <a:spLocks noChangeArrowheads="1"/>
            </p:cNvSpPr>
            <p:nvPr/>
          </p:nvSpPr>
          <p:spPr bwMode="auto">
            <a:xfrm>
              <a:off x="2882" y="242"/>
              <a:ext cx="1595"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Uranus</a:t>
              </a:r>
              <a:r>
                <a:rPr lang="en-US" sz="2800" b="1" dirty="0">
                  <a:latin typeface="Arial Black" pitchFamily="34" charset="0"/>
                </a:rPr>
                <a:t> </a:t>
              </a:r>
              <a:r>
                <a:rPr lang="en-US" sz="2800" b="1" dirty="0">
                  <a:solidFill>
                    <a:srgbClr val="FFFF00"/>
                  </a:solidFill>
                  <a:latin typeface="Arial Black" pitchFamily="34" charset="0"/>
                </a:rPr>
                <a:t>1 / 2</a:t>
              </a:r>
            </a:p>
          </p:txBody>
        </p:sp>
        <p:sp>
          <p:nvSpPr>
            <p:cNvPr id="373776" name="Text Box 16"/>
            <p:cNvSpPr txBox="1">
              <a:spLocks noChangeArrowheads="1"/>
            </p:cNvSpPr>
            <p:nvPr/>
          </p:nvSpPr>
          <p:spPr bwMode="auto">
            <a:xfrm>
              <a:off x="3726" y="0"/>
              <a:ext cx="1163"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Neptune</a:t>
              </a:r>
              <a:endParaRPr lang="en-US" sz="2800" b="1" dirty="0">
                <a:solidFill>
                  <a:srgbClr val="FFFF00"/>
                </a:solidFill>
                <a:latin typeface="Arial Black" pitchFamily="34" charset="0"/>
              </a:endParaRPr>
            </a:p>
          </p:txBody>
        </p:sp>
      </p:grpSp>
      <p:sp>
        <p:nvSpPr>
          <p:cNvPr id="373777" name="Text Box 17"/>
          <p:cNvSpPr txBox="1">
            <a:spLocks noChangeArrowheads="1"/>
          </p:cNvSpPr>
          <p:nvPr/>
        </p:nvSpPr>
        <p:spPr bwMode="auto">
          <a:xfrm>
            <a:off x="7116930" y="3582988"/>
            <a:ext cx="1245854" cy="523220"/>
          </a:xfrm>
          <a:prstGeom prst="rect">
            <a:avLst/>
          </a:prstGeom>
          <a:noFill/>
          <a:ln w="25400" algn="ctr">
            <a:noFill/>
            <a:miter lim="800000"/>
            <a:headEnd/>
            <a:tailEnd/>
          </a:ln>
          <a:effectLst>
            <a:outerShdw dist="35921" dir="2700000" algn="ctr" rotWithShape="0">
              <a:schemeClr val="tx1"/>
            </a:outerShdw>
          </a:effectLst>
        </p:spPr>
        <p:txBody>
          <a:bodyPr wrap="none">
            <a:spAutoFit/>
          </a:bodyPr>
          <a:lstStyle/>
          <a:p>
            <a:pPr algn="ctr"/>
            <a:r>
              <a:rPr lang="en-US" sz="2800" b="1" dirty="0">
                <a:solidFill>
                  <a:srgbClr val="FFFF00"/>
                </a:solidFill>
                <a:latin typeface="Arial Black" pitchFamily="34" charset="0"/>
              </a:rPr>
              <a:t>8 / 21</a:t>
            </a:r>
          </a:p>
        </p:txBody>
      </p:sp>
      <p:sp>
        <p:nvSpPr>
          <p:cNvPr id="373779" name="Text Box 19"/>
          <p:cNvSpPr txBox="1">
            <a:spLocks noChangeArrowheads="1"/>
          </p:cNvSpPr>
          <p:nvPr/>
        </p:nvSpPr>
        <p:spPr bwMode="auto">
          <a:xfrm>
            <a:off x="149032" y="5676900"/>
            <a:ext cx="8801100" cy="954107"/>
          </a:xfrm>
          <a:prstGeom prst="rect">
            <a:avLst/>
          </a:prstGeom>
          <a:noFill/>
          <a:ln w="25400" algn="ctr">
            <a:noFill/>
            <a:miter lim="800000"/>
            <a:headEnd/>
            <a:tailEnd/>
          </a:ln>
          <a:effectLst/>
        </p:spPr>
        <p:txBody>
          <a:bodyPr>
            <a:spAutoFit/>
          </a:bodyPr>
          <a:lstStyle/>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Revolution of the  planets in days compared in round numbers to the planet next to it</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778"/>
                                        </p:tgtEl>
                                        <p:attrNameLst>
                                          <p:attrName>style.visibility</p:attrName>
                                        </p:attrNameLst>
                                      </p:cBhvr>
                                      <p:to>
                                        <p:strVal val="visible"/>
                                      </p:to>
                                    </p:set>
                                    <p:animEffect transition="in" filter="fade">
                                      <p:cBhvr>
                                        <p:cTn id="7" dur="1000"/>
                                        <p:tgtEl>
                                          <p:spTgt spid="373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3777"/>
                                        </p:tgtEl>
                                        <p:attrNameLst>
                                          <p:attrName>style.visibility</p:attrName>
                                        </p:attrNameLst>
                                      </p:cBhvr>
                                      <p:to>
                                        <p:strVal val="visible"/>
                                      </p:to>
                                    </p:set>
                                    <p:animEffect transition="in" filter="fade">
                                      <p:cBhvr>
                                        <p:cTn id="12" dur="1000"/>
                                        <p:tgtEl>
                                          <p:spTgt spid="373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4" name="Picture 4" descr="solar_system4"/>
          <p:cNvPicPr>
            <a:picLocks noChangeAspect="1" noChangeArrowheads="1"/>
          </p:cNvPicPr>
          <p:nvPr/>
        </p:nvPicPr>
        <p:blipFill>
          <a:blip r:embed="rId3" cstate="print"/>
          <a:srcRect/>
          <a:stretch>
            <a:fillRect/>
          </a:stretch>
        </p:blipFill>
        <p:spPr bwMode="auto">
          <a:xfrm>
            <a:off x="-165100" y="-230188"/>
            <a:ext cx="9474200" cy="7316788"/>
          </a:xfrm>
          <a:prstGeom prst="rect">
            <a:avLst/>
          </a:prstGeom>
          <a:noFill/>
        </p:spPr>
      </p:pic>
      <p:sp>
        <p:nvSpPr>
          <p:cNvPr id="373777" name="Text Box 17"/>
          <p:cNvSpPr txBox="1">
            <a:spLocks noChangeArrowheads="1"/>
          </p:cNvSpPr>
          <p:nvPr/>
        </p:nvSpPr>
        <p:spPr bwMode="auto">
          <a:xfrm>
            <a:off x="443283" y="208478"/>
            <a:ext cx="8714950" cy="892552"/>
          </a:xfrm>
          <a:prstGeom prst="rect">
            <a:avLst/>
          </a:prstGeom>
          <a:noFill/>
          <a:ln w="25400" algn="ctr">
            <a:noFill/>
            <a:miter lim="800000"/>
            <a:headEnd/>
            <a:tailEnd/>
          </a:ln>
          <a:effectLst>
            <a:outerShdw dist="35921" dir="2700000" algn="ctr" rotWithShape="0">
              <a:schemeClr val="tx1"/>
            </a:outerShdw>
          </a:effectLst>
        </p:spPr>
        <p:txBody>
          <a:bodyPr wrap="none">
            <a:spAutoFit/>
          </a:bodyPr>
          <a:lstStyle/>
          <a:p>
            <a:r>
              <a:rPr lang="en-US" sz="2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Anthropic Principle – </a:t>
            </a: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the universe seems to be </a:t>
            </a:r>
          </a:p>
          <a:p>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carefully designed for the well-being of people</a:t>
            </a:r>
            <a:endParaRPr lang="en-US" sz="24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5" name="Rectangle 14"/>
          <p:cNvSpPr/>
          <p:nvPr/>
        </p:nvSpPr>
        <p:spPr>
          <a:xfrm>
            <a:off x="481903" y="1354339"/>
            <a:ext cx="8295408" cy="461665"/>
          </a:xfrm>
          <a:prstGeom prst="rect">
            <a:avLst/>
          </a:prstGeom>
        </p:spPr>
        <p:txBody>
          <a:bodyPr wrap="square">
            <a:spAutoFit/>
          </a:bodyPr>
          <a:lstStyle/>
          <a:p>
            <a:pPr>
              <a:buFont typeface="Arial" pitchFamily="34" charset="0"/>
              <a:buChar char="•"/>
            </a:pP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The earth’s </a:t>
            </a:r>
            <a:r>
              <a:rPr lang="en-US" sz="2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distance from the sun </a:t>
            </a: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is just right.  </a:t>
            </a:r>
            <a:endParaRPr lang="en-US" sz="24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476493" y="1988825"/>
            <a:ext cx="8531246" cy="830997"/>
          </a:xfrm>
          <a:prstGeom prst="rect">
            <a:avLst/>
          </a:prstGeom>
          <a:noFill/>
        </p:spPr>
        <p:txBody>
          <a:bodyPr wrap="none" rtlCol="0">
            <a:spAutoFit/>
          </a:bodyPr>
          <a:lstStyle/>
          <a:p>
            <a:pPr>
              <a:buFont typeface="Arial" pitchFamily="34" charset="0"/>
              <a:buChar char="•"/>
            </a:pP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The earth’s </a:t>
            </a:r>
            <a:r>
              <a:rPr lang="en-US" sz="2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distance from the moon </a:t>
            </a: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is just right</a:t>
            </a:r>
          </a:p>
          <a:p>
            <a:endParaRPr lang="en-US" sz="24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481903" y="2680109"/>
            <a:ext cx="8233784" cy="1446550"/>
          </a:xfrm>
          <a:prstGeom prst="rect">
            <a:avLst/>
          </a:prstGeom>
          <a:noFill/>
        </p:spPr>
        <p:txBody>
          <a:bodyPr wrap="square" rtlCol="0">
            <a:spAutoFit/>
          </a:bodyPr>
          <a:lstStyle/>
          <a:p>
            <a:pPr>
              <a:buFont typeface="Arial" pitchFamily="34" charset="0"/>
              <a:buChar char="•"/>
            </a:pP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The earth  is the only planet in the universe </a:t>
            </a:r>
          </a:p>
          <a:p>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known to have </a:t>
            </a:r>
            <a:r>
              <a:rPr lang="en-US" sz="2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liquid water </a:t>
            </a:r>
            <a:r>
              <a:rPr lang="en-US" sz="20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(About 72% of earth </a:t>
            </a:r>
          </a:p>
          <a:p>
            <a:r>
              <a:rPr lang="en-US" sz="20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surface is covered by water)</a:t>
            </a:r>
          </a:p>
          <a:p>
            <a:endParaRPr lang="en-US" sz="20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481903" y="3947463"/>
            <a:ext cx="8180194" cy="1446550"/>
          </a:xfrm>
          <a:prstGeom prst="rect">
            <a:avLst/>
          </a:prstGeom>
          <a:noFill/>
        </p:spPr>
        <p:txBody>
          <a:bodyPr wrap="square" rtlCol="0">
            <a:spAutoFit/>
          </a:bodyPr>
          <a:lstStyle/>
          <a:p>
            <a:pPr>
              <a:buFont typeface="Arial" pitchFamily="34" charset="0"/>
              <a:buChar char="•"/>
            </a:pP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The earth’s </a:t>
            </a:r>
            <a:r>
              <a:rPr lang="en-US" sz="2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atmosphere</a:t>
            </a: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is just right </a:t>
            </a:r>
            <a:r>
              <a:rPr lang="en-US" sz="20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(nitrogen – 78%, oxygen – 21% + water vapor and other gases needed for life)</a:t>
            </a:r>
          </a:p>
          <a:p>
            <a:endParaRPr lang="en-US" sz="24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481903" y="5157210"/>
            <a:ext cx="7453066" cy="830997"/>
          </a:xfrm>
          <a:prstGeom prst="rect">
            <a:avLst/>
          </a:prstGeom>
          <a:noFill/>
        </p:spPr>
        <p:txBody>
          <a:bodyPr wrap="none" rtlCol="0">
            <a:spAutoFit/>
          </a:bodyPr>
          <a:lstStyle/>
          <a:p>
            <a:pPr>
              <a:buFont typeface="Arial" pitchFamily="34" charset="0"/>
              <a:buChar char="•"/>
            </a:pP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The earth’s </a:t>
            </a:r>
            <a:r>
              <a:rPr lang="en-US" sz="2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gravity</a:t>
            </a: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seems to be just right</a:t>
            </a:r>
          </a:p>
          <a:p>
            <a:endParaRPr lang="en-US" sz="24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481903" y="5733280"/>
            <a:ext cx="7824578" cy="1200329"/>
          </a:xfrm>
          <a:prstGeom prst="rect">
            <a:avLst/>
          </a:prstGeom>
          <a:noFill/>
        </p:spPr>
        <p:txBody>
          <a:bodyPr wrap="none" rtlCol="0">
            <a:spAutoFit/>
          </a:bodyPr>
          <a:lstStyle/>
          <a:p>
            <a:pPr>
              <a:buFont typeface="Arial" pitchFamily="34" charset="0"/>
              <a:buChar char="•"/>
            </a:pP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The earth’s </a:t>
            </a:r>
            <a:r>
              <a:rPr lang="en-US" sz="2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magnetic field </a:t>
            </a:r>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protects us from </a:t>
            </a:r>
          </a:p>
          <a:p>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harmful radiation. </a:t>
            </a:r>
          </a:p>
          <a:p>
            <a:r>
              <a:rPr lang="en-US" sz="24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 </a:t>
            </a:r>
            <a:endParaRPr lang="en-US" sz="2400" b="1" dirty="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777"/>
                                        </p:tgtEl>
                                        <p:attrNameLst>
                                          <p:attrName>style.visibility</p:attrName>
                                        </p:attrNameLst>
                                      </p:cBhvr>
                                      <p:to>
                                        <p:strVal val="visible"/>
                                      </p:to>
                                    </p:set>
                                    <p:animEffect transition="in" filter="fade">
                                      <p:cBhvr>
                                        <p:cTn id="7" dur="1000"/>
                                        <p:tgtEl>
                                          <p:spTgt spid="37377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Effect transition="in" filter="fade">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4" name="Picture 4" descr="solar_system4"/>
          <p:cNvPicPr>
            <a:picLocks noChangeAspect="1" noChangeArrowheads="1"/>
          </p:cNvPicPr>
          <p:nvPr/>
        </p:nvPicPr>
        <p:blipFill>
          <a:blip r:embed="rId3" cstate="print"/>
          <a:srcRect/>
          <a:stretch>
            <a:fillRect/>
          </a:stretch>
        </p:blipFill>
        <p:spPr bwMode="auto">
          <a:xfrm>
            <a:off x="-165100" y="-230188"/>
            <a:ext cx="9474200" cy="7316788"/>
          </a:xfrm>
          <a:prstGeom prst="rect">
            <a:avLst/>
          </a:prstGeom>
          <a:noFill/>
        </p:spPr>
      </p:pic>
      <p:grpSp>
        <p:nvGrpSpPr>
          <p:cNvPr id="2" name="Group 18"/>
          <p:cNvGrpSpPr>
            <a:grpSpLocks/>
          </p:cNvGrpSpPr>
          <p:nvPr/>
        </p:nvGrpSpPr>
        <p:grpSpPr bwMode="auto">
          <a:xfrm>
            <a:off x="1557338" y="0"/>
            <a:ext cx="6265863" cy="5260976"/>
            <a:chOff x="942" y="0"/>
            <a:chExt cx="3947" cy="3314"/>
          </a:xfrm>
        </p:grpSpPr>
        <p:sp>
          <p:nvSpPr>
            <p:cNvPr id="373768" name="Text Box 8"/>
            <p:cNvSpPr txBox="1">
              <a:spLocks noChangeArrowheads="1"/>
            </p:cNvSpPr>
            <p:nvPr/>
          </p:nvSpPr>
          <p:spPr bwMode="auto">
            <a:xfrm>
              <a:off x="1729" y="2984"/>
              <a:ext cx="2038"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Mercury</a:t>
              </a:r>
              <a:r>
                <a:rPr lang="en-US" sz="2800" b="1" dirty="0">
                  <a:solidFill>
                    <a:srgbClr val="FFFF00"/>
                  </a:solidFill>
                  <a:latin typeface="Arial Black" pitchFamily="34" charset="0"/>
                </a:rPr>
                <a:t> 13 / 34</a:t>
              </a:r>
            </a:p>
          </p:txBody>
        </p:sp>
        <p:sp>
          <p:nvSpPr>
            <p:cNvPr id="373769" name="Text Box 9"/>
            <p:cNvSpPr txBox="1">
              <a:spLocks noChangeArrowheads="1"/>
            </p:cNvSpPr>
            <p:nvPr/>
          </p:nvSpPr>
          <p:spPr bwMode="auto">
            <a:xfrm>
              <a:off x="2302" y="2600"/>
              <a:ext cx="1769"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Venus</a:t>
              </a:r>
              <a:r>
                <a:rPr lang="en-US" sz="2800" b="1" dirty="0">
                  <a:solidFill>
                    <a:srgbClr val="FFFF00"/>
                  </a:solidFill>
                  <a:latin typeface="Arial Black" pitchFamily="34" charset="0"/>
                </a:rPr>
                <a:t> 13 / 21</a:t>
              </a:r>
            </a:p>
          </p:txBody>
        </p:sp>
        <p:sp>
          <p:nvSpPr>
            <p:cNvPr id="373770" name="Text Box 10"/>
            <p:cNvSpPr txBox="1">
              <a:spLocks noChangeArrowheads="1"/>
            </p:cNvSpPr>
            <p:nvPr/>
          </p:nvSpPr>
          <p:spPr bwMode="auto">
            <a:xfrm>
              <a:off x="2719" y="2217"/>
              <a:ext cx="1540"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Earth</a:t>
              </a:r>
              <a:r>
                <a:rPr lang="en-US" sz="2800" b="1" dirty="0">
                  <a:solidFill>
                    <a:srgbClr val="FFFF00"/>
                  </a:solidFill>
                  <a:latin typeface="Arial Black" pitchFamily="34" charset="0"/>
                </a:rPr>
                <a:t> 8 / 13</a:t>
              </a:r>
            </a:p>
          </p:txBody>
        </p:sp>
        <p:sp>
          <p:nvSpPr>
            <p:cNvPr id="373771" name="Text Box 11"/>
            <p:cNvSpPr txBox="1">
              <a:spLocks noChangeArrowheads="1"/>
            </p:cNvSpPr>
            <p:nvPr/>
          </p:nvSpPr>
          <p:spPr bwMode="auto">
            <a:xfrm>
              <a:off x="3046" y="1916"/>
              <a:ext cx="1471"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Mars</a:t>
              </a:r>
              <a:r>
                <a:rPr lang="en-US" sz="2800" b="1" dirty="0">
                  <a:solidFill>
                    <a:srgbClr val="FFFF00"/>
                  </a:solidFill>
                  <a:latin typeface="Arial Black" pitchFamily="34" charset="0"/>
                </a:rPr>
                <a:t> 5 / 13</a:t>
              </a:r>
            </a:p>
          </p:txBody>
        </p:sp>
        <p:sp>
          <p:nvSpPr>
            <p:cNvPr id="373772" name="Text Box 12"/>
            <p:cNvSpPr txBox="1">
              <a:spLocks noChangeArrowheads="1"/>
            </p:cNvSpPr>
            <p:nvPr/>
          </p:nvSpPr>
          <p:spPr bwMode="auto">
            <a:xfrm>
              <a:off x="942" y="1449"/>
              <a:ext cx="1897"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Asteroids</a:t>
              </a:r>
              <a:r>
                <a:rPr lang="en-US" sz="2800" b="1" dirty="0">
                  <a:solidFill>
                    <a:srgbClr val="FFFF00"/>
                  </a:solidFill>
                  <a:latin typeface="Arial Black" pitchFamily="34" charset="0"/>
                </a:rPr>
                <a:t> 3 / 8</a:t>
              </a:r>
            </a:p>
          </p:txBody>
        </p:sp>
        <p:sp>
          <p:nvSpPr>
            <p:cNvPr id="373773" name="Text Box 13"/>
            <p:cNvSpPr txBox="1">
              <a:spLocks noChangeArrowheads="1"/>
            </p:cNvSpPr>
            <p:nvPr/>
          </p:nvSpPr>
          <p:spPr bwMode="auto">
            <a:xfrm>
              <a:off x="1729" y="1009"/>
              <a:ext cx="1587"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Jupiter</a:t>
              </a:r>
              <a:r>
                <a:rPr lang="en-US" sz="2800" b="1" dirty="0">
                  <a:solidFill>
                    <a:srgbClr val="FFFF00"/>
                  </a:solidFill>
                  <a:latin typeface="Arial Black" pitchFamily="34" charset="0"/>
                </a:rPr>
                <a:t> 2 / 5</a:t>
              </a:r>
            </a:p>
          </p:txBody>
        </p:sp>
        <p:sp>
          <p:nvSpPr>
            <p:cNvPr id="373774" name="Text Box 14"/>
            <p:cNvSpPr txBox="1">
              <a:spLocks noChangeArrowheads="1"/>
            </p:cNvSpPr>
            <p:nvPr/>
          </p:nvSpPr>
          <p:spPr bwMode="auto">
            <a:xfrm>
              <a:off x="2344" y="626"/>
              <a:ext cx="1536"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Saturn</a:t>
              </a:r>
              <a:r>
                <a:rPr lang="en-US" sz="2800" b="1" dirty="0">
                  <a:solidFill>
                    <a:srgbClr val="FFFF00"/>
                  </a:solidFill>
                  <a:latin typeface="Arial Black" pitchFamily="34" charset="0"/>
                </a:rPr>
                <a:t> 1 / 3</a:t>
              </a:r>
            </a:p>
          </p:txBody>
        </p:sp>
        <p:sp>
          <p:nvSpPr>
            <p:cNvPr id="373775" name="Text Box 15"/>
            <p:cNvSpPr txBox="1">
              <a:spLocks noChangeArrowheads="1"/>
            </p:cNvSpPr>
            <p:nvPr/>
          </p:nvSpPr>
          <p:spPr bwMode="auto">
            <a:xfrm>
              <a:off x="2882" y="242"/>
              <a:ext cx="1595"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Uranus</a:t>
              </a:r>
              <a:r>
                <a:rPr lang="en-US" sz="2800" b="1" dirty="0">
                  <a:latin typeface="Arial Black" pitchFamily="34" charset="0"/>
                </a:rPr>
                <a:t> </a:t>
              </a:r>
              <a:r>
                <a:rPr lang="en-US" sz="2800" b="1" dirty="0">
                  <a:solidFill>
                    <a:srgbClr val="FFFF00"/>
                  </a:solidFill>
                  <a:latin typeface="Arial Black" pitchFamily="34" charset="0"/>
                </a:rPr>
                <a:t>1 / 2</a:t>
              </a:r>
            </a:p>
          </p:txBody>
        </p:sp>
        <p:sp>
          <p:nvSpPr>
            <p:cNvPr id="373776" name="Text Box 16"/>
            <p:cNvSpPr txBox="1">
              <a:spLocks noChangeArrowheads="1"/>
            </p:cNvSpPr>
            <p:nvPr/>
          </p:nvSpPr>
          <p:spPr bwMode="auto">
            <a:xfrm>
              <a:off x="3726" y="0"/>
              <a:ext cx="1163" cy="330"/>
            </a:xfrm>
            <a:prstGeom prst="rect">
              <a:avLst/>
            </a:prstGeom>
            <a:noFill/>
            <a:ln w="15875">
              <a:noFill/>
              <a:miter lim="800000"/>
              <a:headEnd/>
              <a:tailEnd/>
            </a:ln>
            <a:effectLst>
              <a:outerShdw dist="35921" dir="2700000" algn="ctr" rotWithShape="0">
                <a:schemeClr val="tx2"/>
              </a:outerShdw>
            </a:effectLst>
          </p:spPr>
          <p:txBody>
            <a:bodyPr wrap="none">
              <a:spAutoFit/>
            </a:bodyPr>
            <a:lstStyle/>
            <a:p>
              <a:r>
                <a:rPr lang="en-US" sz="2800" b="1" dirty="0">
                  <a:solidFill>
                    <a:schemeClr val="bg1"/>
                  </a:solidFill>
                  <a:latin typeface="Arial Black" pitchFamily="34" charset="0"/>
                </a:rPr>
                <a:t>Neptune</a:t>
              </a:r>
              <a:endParaRPr lang="en-US" sz="2800" b="1" dirty="0">
                <a:solidFill>
                  <a:srgbClr val="FFFF00"/>
                </a:solidFill>
                <a:latin typeface="Arial Black" pitchFamily="34" charset="0"/>
              </a:endParaRPr>
            </a:p>
          </p:txBody>
        </p:sp>
      </p:grpSp>
      <p:sp>
        <p:nvSpPr>
          <p:cNvPr id="373777" name="Text Box 17"/>
          <p:cNvSpPr txBox="1">
            <a:spLocks noChangeArrowheads="1"/>
          </p:cNvSpPr>
          <p:nvPr/>
        </p:nvSpPr>
        <p:spPr bwMode="auto">
          <a:xfrm>
            <a:off x="7116930" y="3582988"/>
            <a:ext cx="1245854" cy="523220"/>
          </a:xfrm>
          <a:prstGeom prst="rect">
            <a:avLst/>
          </a:prstGeom>
          <a:noFill/>
          <a:ln w="25400" algn="ctr">
            <a:noFill/>
            <a:miter lim="800000"/>
            <a:headEnd/>
            <a:tailEnd/>
          </a:ln>
          <a:effectLst>
            <a:outerShdw dist="35921" dir="2700000" algn="ctr" rotWithShape="0">
              <a:schemeClr val="tx1"/>
            </a:outerShdw>
          </a:effectLst>
        </p:spPr>
        <p:txBody>
          <a:bodyPr wrap="none">
            <a:spAutoFit/>
          </a:bodyPr>
          <a:lstStyle/>
          <a:p>
            <a:pPr algn="ctr"/>
            <a:r>
              <a:rPr lang="en-US" sz="2800" b="1" dirty="0">
                <a:solidFill>
                  <a:srgbClr val="FFFF00"/>
                </a:solidFill>
                <a:latin typeface="Arial Black" pitchFamily="34" charset="0"/>
              </a:rPr>
              <a:t>8 / 21</a:t>
            </a:r>
          </a:p>
        </p:txBody>
      </p:sp>
      <p:sp>
        <p:nvSpPr>
          <p:cNvPr id="15" name="TextBox 14"/>
          <p:cNvSpPr txBox="1"/>
          <p:nvPr/>
        </p:nvSpPr>
        <p:spPr>
          <a:xfrm>
            <a:off x="424296" y="203008"/>
            <a:ext cx="8295408" cy="1631216"/>
          </a:xfrm>
          <a:prstGeom prst="rect">
            <a:avLst/>
          </a:prstGeom>
          <a:noFill/>
        </p:spPr>
        <p:txBody>
          <a:bodyPr wrap="square" rtlCol="0">
            <a:spAutoFit/>
          </a:bodyPr>
          <a:lstStyle/>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“The heavens declare his </a:t>
            </a:r>
          </a:p>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righteousness, and all the </a:t>
            </a:r>
          </a:p>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people see his </a:t>
            </a:r>
            <a:r>
              <a:rPr lang="en-US" sz="2000" b="1" i="1" dirty="0" smtClean="0">
                <a:ln>
                  <a:solidFill>
                    <a:sysClr val="windowText" lastClr="000000"/>
                  </a:solidFill>
                </a:ln>
                <a:solidFill>
                  <a:srgbClr val="FFFF00"/>
                </a:solidFill>
                <a:effectLst>
                  <a:outerShdw blurRad="38100" dist="38100" dir="2700000" algn="tl">
                    <a:srgbClr val="000000">
                      <a:alpha val="43137"/>
                    </a:srgbClr>
                  </a:outerShdw>
                </a:effectLst>
                <a:latin typeface="Arial Black" pitchFamily="34" charset="0"/>
              </a:rPr>
              <a:t>glory.” </a:t>
            </a:r>
          </a:p>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Ps. 97:6 </a:t>
            </a:r>
          </a:p>
          <a:p>
            <a:endParaRPr lang="en-US" sz="2000" b="1" i="1"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79879" y="5272328"/>
            <a:ext cx="8664551" cy="2246769"/>
          </a:xfrm>
          <a:prstGeom prst="rect">
            <a:avLst/>
          </a:prstGeom>
          <a:noFill/>
        </p:spPr>
        <p:txBody>
          <a:bodyPr wrap="none" rtlCol="0">
            <a:spAutoFit/>
          </a:bodyPr>
          <a:lstStyle/>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rPr>
              <a:t>“For thus </a:t>
            </a:r>
            <a:r>
              <a:rPr lang="en-US" sz="2000" b="1" i="1" dirty="0" err="1" smtClean="0">
                <a:ln>
                  <a:solidFill>
                    <a:sysClr val="windowText" lastClr="000000"/>
                  </a:solidFill>
                </a:ln>
                <a:solidFill>
                  <a:schemeClr val="bg1"/>
                </a:solidFill>
                <a:effectLst>
                  <a:outerShdw blurRad="38100" dist="38100" dir="2700000" algn="tl">
                    <a:srgbClr val="000000">
                      <a:alpha val="43137"/>
                    </a:srgbClr>
                  </a:outerShdw>
                </a:effectLst>
              </a:rPr>
              <a:t>saith</a:t>
            </a:r>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rPr>
              <a:t> the LORD that created the heavens; God himself that </a:t>
            </a:r>
          </a:p>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rPr>
              <a:t>formed the earth and made it; he hath established it, he created it not </a:t>
            </a:r>
          </a:p>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rPr>
              <a:t>in vain, he formed it to be </a:t>
            </a:r>
            <a:r>
              <a:rPr lang="en-US" sz="2000" b="1" i="1" dirty="0" smtClean="0">
                <a:ln>
                  <a:solidFill>
                    <a:sysClr val="windowText" lastClr="000000"/>
                  </a:solidFill>
                </a:ln>
                <a:solidFill>
                  <a:srgbClr val="FFFF00"/>
                </a:solidFill>
                <a:effectLst>
                  <a:outerShdw blurRad="38100" dist="38100" dir="2700000" algn="tl">
                    <a:srgbClr val="000000">
                      <a:alpha val="43137"/>
                    </a:srgbClr>
                  </a:outerShdw>
                </a:effectLst>
              </a:rPr>
              <a:t>inhabited</a:t>
            </a:r>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rPr>
              <a:t>: I am the LORD; and there is </a:t>
            </a:r>
          </a:p>
          <a:p>
            <a:r>
              <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rPr>
              <a:t>none else.” Isa 45:18 </a:t>
            </a:r>
          </a:p>
          <a:p>
            <a:endPar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endParaRPr>
          </a:p>
          <a:p>
            <a:endParaRPr lang="en-US" sz="2000" b="1" i="1" dirty="0" smtClean="0">
              <a:ln>
                <a:solidFill>
                  <a:sysClr val="windowText" lastClr="000000"/>
                </a:solidFill>
              </a:ln>
              <a:solidFill>
                <a:schemeClr val="bg1"/>
              </a:solidFill>
              <a:effectLst>
                <a:outerShdw blurRad="38100" dist="38100" dir="2700000" algn="tl">
                  <a:srgbClr val="000000">
                    <a:alpha val="43137"/>
                  </a:srgbClr>
                </a:outerShdw>
              </a:effectLst>
            </a:endParaRPr>
          </a:p>
          <a:p>
            <a:endParaRPr lang="en-US" sz="2000" b="1" i="1" dirty="0">
              <a:ln>
                <a:solidFill>
                  <a:sysClr val="windowText" lastClr="000000"/>
                </a:solidFill>
              </a:ln>
              <a:solidFill>
                <a:schemeClr val="bg1"/>
              </a:solidFill>
              <a:effectLst>
                <a:outerShdw blurRad="38100" dist="38100" dir="2700000" algn="tl">
                  <a:srgbClr val="000000">
                    <a:alpha val="43137"/>
                  </a:srgbClr>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40290" name="Picture 2" descr="enchanter's nightshade"/>
          <p:cNvPicPr>
            <a:picLocks noChangeAspect="1" noChangeArrowheads="1"/>
          </p:cNvPicPr>
          <p:nvPr/>
        </p:nvPicPr>
        <p:blipFill>
          <a:blip r:embed="rId4" cstate="print"/>
          <a:srcRect/>
          <a:stretch>
            <a:fillRect/>
          </a:stretch>
        </p:blipFill>
        <p:spPr bwMode="auto">
          <a:xfrm>
            <a:off x="0" y="3455988"/>
            <a:ext cx="4572000" cy="3402012"/>
          </a:xfrm>
          <a:prstGeom prst="rect">
            <a:avLst/>
          </a:prstGeom>
          <a:noFill/>
        </p:spPr>
      </p:pic>
      <p:sp>
        <p:nvSpPr>
          <p:cNvPr id="140295" name="Text Box 7"/>
          <p:cNvSpPr txBox="1">
            <a:spLocks noChangeArrowheads="1"/>
          </p:cNvSpPr>
          <p:nvPr/>
        </p:nvSpPr>
        <p:spPr bwMode="auto">
          <a:xfrm>
            <a:off x="4657725" y="5395913"/>
            <a:ext cx="2987741" cy="1077218"/>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Enchanter's </a:t>
            </a:r>
          </a:p>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Nightshade</a:t>
            </a:r>
          </a:p>
        </p:txBody>
      </p:sp>
      <p:pic>
        <p:nvPicPr>
          <p:cNvPr id="140298" name="Picture 10" descr="euphorbia2 copy"/>
          <p:cNvPicPr>
            <a:picLocks noChangeAspect="1" noChangeArrowheads="1"/>
          </p:cNvPicPr>
          <p:nvPr/>
        </p:nvPicPr>
        <p:blipFill>
          <a:blip r:embed="rId5" cstate="print"/>
          <a:srcRect/>
          <a:stretch>
            <a:fillRect/>
          </a:stretch>
        </p:blipFill>
        <p:spPr bwMode="auto">
          <a:xfrm>
            <a:off x="4572000" y="0"/>
            <a:ext cx="4572000" cy="3841750"/>
          </a:xfrm>
          <a:prstGeom prst="rect">
            <a:avLst/>
          </a:prstGeom>
          <a:noFill/>
        </p:spPr>
      </p:pic>
      <p:sp>
        <p:nvSpPr>
          <p:cNvPr id="140293" name="Text Box 5"/>
          <p:cNvSpPr txBox="1">
            <a:spLocks noChangeArrowheads="1"/>
          </p:cNvSpPr>
          <p:nvPr/>
        </p:nvSpPr>
        <p:spPr bwMode="auto">
          <a:xfrm>
            <a:off x="3978275" y="2300288"/>
            <a:ext cx="1399742"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a:t>
            </a:r>
          </a:p>
        </p:txBody>
      </p:sp>
      <p:sp>
        <p:nvSpPr>
          <p:cNvPr id="140299" name="Text Box 11"/>
          <p:cNvSpPr txBox="1">
            <a:spLocks noChangeArrowheads="1"/>
          </p:cNvSpPr>
          <p:nvPr/>
        </p:nvSpPr>
        <p:spPr bwMode="auto">
          <a:xfrm>
            <a:off x="1976438" y="763588"/>
            <a:ext cx="2595562"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Euphorbia</a:t>
            </a:r>
          </a:p>
        </p:txBody>
      </p:sp>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42338" name="Picture 2" descr="Painted_Trilium_Wendell_05-01-2004%20013"/>
          <p:cNvPicPr>
            <a:picLocks noChangeAspect="1" noChangeArrowheads="1"/>
          </p:cNvPicPr>
          <p:nvPr/>
        </p:nvPicPr>
        <p:blipFill>
          <a:blip r:embed="rId4" cstate="print"/>
          <a:srcRect/>
          <a:stretch>
            <a:fillRect/>
          </a:stretch>
        </p:blipFill>
        <p:spPr bwMode="auto">
          <a:xfrm>
            <a:off x="3879850" y="3429000"/>
            <a:ext cx="5300663" cy="3530600"/>
          </a:xfrm>
          <a:prstGeom prst="rect">
            <a:avLst/>
          </a:prstGeom>
          <a:noFill/>
        </p:spPr>
      </p:pic>
      <p:pic>
        <p:nvPicPr>
          <p:cNvPr id="142341" name="Picture 5" descr="LILY"/>
          <p:cNvPicPr>
            <a:picLocks noChangeAspect="1" noChangeArrowheads="1"/>
          </p:cNvPicPr>
          <p:nvPr/>
        </p:nvPicPr>
        <p:blipFill>
          <a:blip r:embed="rId5" cstate="print"/>
          <a:srcRect/>
          <a:stretch>
            <a:fillRect/>
          </a:stretch>
        </p:blipFill>
        <p:spPr bwMode="auto">
          <a:xfrm>
            <a:off x="4381500" y="0"/>
            <a:ext cx="4762500" cy="3762375"/>
          </a:xfrm>
          <a:prstGeom prst="rect">
            <a:avLst/>
          </a:prstGeom>
          <a:noFill/>
        </p:spPr>
      </p:pic>
      <p:pic>
        <p:nvPicPr>
          <p:cNvPr id="142342" name="Picture 6" descr="iris trident"/>
          <p:cNvPicPr>
            <a:picLocks noChangeAspect="1" noChangeArrowheads="1"/>
          </p:cNvPicPr>
          <p:nvPr/>
        </p:nvPicPr>
        <p:blipFill>
          <a:blip r:embed="rId6" cstate="print"/>
          <a:srcRect/>
          <a:stretch>
            <a:fillRect/>
          </a:stretch>
        </p:blipFill>
        <p:spPr bwMode="auto">
          <a:xfrm>
            <a:off x="0" y="1471613"/>
            <a:ext cx="4572000" cy="3849687"/>
          </a:xfrm>
          <a:prstGeom prst="rect">
            <a:avLst/>
          </a:prstGeom>
          <a:noFill/>
        </p:spPr>
      </p:pic>
      <p:sp>
        <p:nvSpPr>
          <p:cNvPr id="142345" name="Text Box 9"/>
          <p:cNvSpPr txBox="1">
            <a:spLocks noChangeArrowheads="1"/>
          </p:cNvSpPr>
          <p:nvPr/>
        </p:nvSpPr>
        <p:spPr bwMode="auto">
          <a:xfrm>
            <a:off x="879475" y="1574800"/>
            <a:ext cx="915635"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Iris</a:t>
            </a:r>
          </a:p>
        </p:txBody>
      </p:sp>
      <p:sp>
        <p:nvSpPr>
          <p:cNvPr id="142346" name="Text Box 10"/>
          <p:cNvSpPr txBox="1">
            <a:spLocks noChangeArrowheads="1"/>
          </p:cNvSpPr>
          <p:nvPr/>
        </p:nvSpPr>
        <p:spPr bwMode="auto">
          <a:xfrm>
            <a:off x="4716463" y="573088"/>
            <a:ext cx="989951"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Lily</a:t>
            </a:r>
          </a:p>
        </p:txBody>
      </p:sp>
      <p:sp>
        <p:nvSpPr>
          <p:cNvPr id="142347" name="Text Box 11"/>
          <p:cNvSpPr txBox="1">
            <a:spLocks noChangeArrowheads="1"/>
          </p:cNvSpPr>
          <p:nvPr/>
        </p:nvSpPr>
        <p:spPr bwMode="auto">
          <a:xfrm>
            <a:off x="7283450" y="4273550"/>
            <a:ext cx="1739579" cy="584775"/>
          </a:xfrm>
          <a:prstGeom prst="rect">
            <a:avLst/>
          </a:prstGeom>
          <a:noFill/>
          <a:ln w="9525">
            <a:noFill/>
            <a:miter lim="800000"/>
            <a:headEnd/>
            <a:tailEnd/>
          </a:ln>
          <a:effectLst/>
        </p:spPr>
        <p:txBody>
          <a:bodyPr wrap="none">
            <a:spAutoFit/>
          </a:bodyPr>
          <a:lstStyle/>
          <a:p>
            <a:r>
              <a:rPr lang="en-US" sz="32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Trilium</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42348" name="Text Box 12"/>
          <p:cNvSpPr txBox="1">
            <a:spLocks noChangeArrowheads="1"/>
          </p:cNvSpPr>
          <p:nvPr/>
        </p:nvSpPr>
        <p:spPr bwMode="auto">
          <a:xfrm>
            <a:off x="3962400" y="2287588"/>
            <a:ext cx="1399742"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a:t>
            </a:r>
          </a:p>
        </p:txBody>
      </p:sp>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44386" name="Picture 2" descr="Wild_geranium"/>
          <p:cNvPicPr>
            <a:picLocks noChangeAspect="1" noChangeArrowheads="1"/>
          </p:cNvPicPr>
          <p:nvPr/>
        </p:nvPicPr>
        <p:blipFill>
          <a:blip r:embed="rId4" cstate="print"/>
          <a:srcRect/>
          <a:stretch>
            <a:fillRect/>
          </a:stretch>
        </p:blipFill>
        <p:spPr bwMode="auto">
          <a:xfrm>
            <a:off x="0" y="0"/>
            <a:ext cx="4572000" cy="3430588"/>
          </a:xfrm>
          <a:prstGeom prst="rect">
            <a:avLst/>
          </a:prstGeom>
          <a:noFill/>
        </p:spPr>
      </p:pic>
      <p:pic>
        <p:nvPicPr>
          <p:cNvPr id="144388" name="Picture 4" descr="yellow violet"/>
          <p:cNvPicPr>
            <a:picLocks noChangeAspect="1" noChangeArrowheads="1"/>
          </p:cNvPicPr>
          <p:nvPr/>
        </p:nvPicPr>
        <p:blipFill>
          <a:blip r:embed="rId5" cstate="print"/>
          <a:srcRect/>
          <a:stretch>
            <a:fillRect/>
          </a:stretch>
        </p:blipFill>
        <p:spPr bwMode="auto">
          <a:xfrm>
            <a:off x="4572000" y="0"/>
            <a:ext cx="4572000" cy="3476625"/>
          </a:xfrm>
          <a:prstGeom prst="rect">
            <a:avLst/>
          </a:prstGeom>
          <a:noFill/>
        </p:spPr>
      </p:pic>
      <p:pic>
        <p:nvPicPr>
          <p:cNvPr id="144390" name="Picture 6" descr="SPRING_BEAUTY_BLOOM_CLOSEUP"/>
          <p:cNvPicPr>
            <a:picLocks noChangeAspect="1" noChangeArrowheads="1"/>
          </p:cNvPicPr>
          <p:nvPr/>
        </p:nvPicPr>
        <p:blipFill>
          <a:blip r:embed="rId6" cstate="print"/>
          <a:srcRect/>
          <a:stretch>
            <a:fillRect/>
          </a:stretch>
        </p:blipFill>
        <p:spPr bwMode="auto">
          <a:xfrm>
            <a:off x="1016000" y="3429000"/>
            <a:ext cx="7112000" cy="5334000"/>
          </a:xfrm>
          <a:prstGeom prst="rect">
            <a:avLst/>
          </a:prstGeom>
          <a:noFill/>
        </p:spPr>
      </p:pic>
      <p:sp>
        <p:nvSpPr>
          <p:cNvPr id="144393" name="Text Box 9"/>
          <p:cNvSpPr txBox="1">
            <a:spLocks noChangeArrowheads="1"/>
          </p:cNvSpPr>
          <p:nvPr/>
        </p:nvSpPr>
        <p:spPr bwMode="auto">
          <a:xfrm>
            <a:off x="241300" y="2849563"/>
            <a:ext cx="3467424"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Wild Geranium</a:t>
            </a:r>
          </a:p>
        </p:txBody>
      </p:sp>
      <p:sp>
        <p:nvSpPr>
          <p:cNvPr id="144394" name="Text Box 10"/>
          <p:cNvSpPr txBox="1">
            <a:spLocks noChangeArrowheads="1"/>
          </p:cNvSpPr>
          <p:nvPr/>
        </p:nvSpPr>
        <p:spPr bwMode="auto">
          <a:xfrm>
            <a:off x="5781747" y="2371725"/>
            <a:ext cx="3133165"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Yellow Violet</a:t>
            </a:r>
          </a:p>
        </p:txBody>
      </p:sp>
      <p:sp>
        <p:nvSpPr>
          <p:cNvPr id="144395" name="Text Box 11"/>
          <p:cNvSpPr txBox="1">
            <a:spLocks noChangeArrowheads="1"/>
          </p:cNvSpPr>
          <p:nvPr/>
        </p:nvSpPr>
        <p:spPr bwMode="auto">
          <a:xfrm>
            <a:off x="5456238" y="5868988"/>
            <a:ext cx="3336170"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Spring Beauty</a:t>
            </a:r>
          </a:p>
        </p:txBody>
      </p:sp>
      <p:sp>
        <p:nvSpPr>
          <p:cNvPr id="144396" name="Text Box 12"/>
          <p:cNvSpPr txBox="1">
            <a:spLocks noChangeArrowheads="1"/>
          </p:cNvSpPr>
          <p:nvPr/>
        </p:nvSpPr>
        <p:spPr bwMode="auto">
          <a:xfrm>
            <a:off x="3978275" y="2300288"/>
            <a:ext cx="1399742"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a:t>
            </a:r>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378" name="Picture 2" descr="DSC02216"/>
          <p:cNvPicPr>
            <a:picLocks noChangeAspect="1" noChangeArrowheads="1"/>
          </p:cNvPicPr>
          <p:nvPr/>
        </p:nvPicPr>
        <p:blipFill>
          <a:blip r:embed="rId3" cstate="print"/>
          <a:srcRect/>
          <a:stretch>
            <a:fillRect/>
          </a:stretch>
        </p:blipFill>
        <p:spPr bwMode="auto">
          <a:xfrm>
            <a:off x="-4875213" y="-3868738"/>
            <a:ext cx="19507201" cy="14627226"/>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46434" name="Picture 2" descr="Delphinium-Blue"/>
          <p:cNvPicPr>
            <a:picLocks noChangeAspect="1" noChangeArrowheads="1"/>
          </p:cNvPicPr>
          <p:nvPr/>
        </p:nvPicPr>
        <p:blipFill>
          <a:blip r:embed="rId4" cstate="print"/>
          <a:srcRect/>
          <a:stretch>
            <a:fillRect/>
          </a:stretch>
        </p:blipFill>
        <p:spPr bwMode="auto">
          <a:xfrm>
            <a:off x="1971675" y="-471488"/>
            <a:ext cx="5200650" cy="3900488"/>
          </a:xfrm>
          <a:prstGeom prst="rect">
            <a:avLst/>
          </a:prstGeom>
          <a:noFill/>
        </p:spPr>
      </p:pic>
      <p:pic>
        <p:nvPicPr>
          <p:cNvPr id="146435" name="Picture 3" descr="LESSER CELANDINE"/>
          <p:cNvPicPr>
            <a:picLocks noChangeAspect="1" noChangeArrowheads="1"/>
          </p:cNvPicPr>
          <p:nvPr/>
        </p:nvPicPr>
        <p:blipFill>
          <a:blip r:embed="rId5" cstate="print"/>
          <a:srcRect/>
          <a:stretch>
            <a:fillRect/>
          </a:stretch>
        </p:blipFill>
        <p:spPr bwMode="auto">
          <a:xfrm>
            <a:off x="3905250" y="3429000"/>
            <a:ext cx="5238750" cy="3971925"/>
          </a:xfrm>
          <a:prstGeom prst="rect">
            <a:avLst/>
          </a:prstGeom>
          <a:noFill/>
        </p:spPr>
      </p:pic>
      <p:pic>
        <p:nvPicPr>
          <p:cNvPr id="146438" name="Picture 6" descr="sticktight"/>
          <p:cNvPicPr>
            <a:picLocks noChangeAspect="1" noChangeArrowheads="1"/>
          </p:cNvPicPr>
          <p:nvPr/>
        </p:nvPicPr>
        <p:blipFill>
          <a:blip r:embed="rId6" cstate="print"/>
          <a:srcRect/>
          <a:stretch>
            <a:fillRect/>
          </a:stretch>
        </p:blipFill>
        <p:spPr bwMode="auto">
          <a:xfrm>
            <a:off x="0" y="3429000"/>
            <a:ext cx="4572000" cy="3598863"/>
          </a:xfrm>
          <a:prstGeom prst="rect">
            <a:avLst/>
          </a:prstGeom>
          <a:noFill/>
        </p:spPr>
      </p:pic>
      <p:sp>
        <p:nvSpPr>
          <p:cNvPr id="146442" name="Text Box 10"/>
          <p:cNvSpPr txBox="1">
            <a:spLocks noChangeArrowheads="1"/>
          </p:cNvSpPr>
          <p:nvPr/>
        </p:nvSpPr>
        <p:spPr bwMode="auto">
          <a:xfrm>
            <a:off x="4802428" y="6194136"/>
            <a:ext cx="4067139"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Lesser Celandine</a:t>
            </a:r>
          </a:p>
        </p:txBody>
      </p:sp>
      <p:sp>
        <p:nvSpPr>
          <p:cNvPr id="146443" name="Text Box 11"/>
          <p:cNvSpPr txBox="1">
            <a:spLocks noChangeArrowheads="1"/>
          </p:cNvSpPr>
          <p:nvPr/>
        </p:nvSpPr>
        <p:spPr bwMode="auto">
          <a:xfrm>
            <a:off x="3978275" y="2300288"/>
            <a:ext cx="1399742"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a:t>
            </a:r>
          </a:p>
        </p:txBody>
      </p:sp>
      <p:sp>
        <p:nvSpPr>
          <p:cNvPr id="146444" name="Text Box 12"/>
          <p:cNvSpPr txBox="1">
            <a:spLocks noChangeArrowheads="1"/>
          </p:cNvSpPr>
          <p:nvPr/>
        </p:nvSpPr>
        <p:spPr bwMode="auto">
          <a:xfrm>
            <a:off x="424296" y="433436"/>
            <a:ext cx="2693366"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latin typeface="Arial Black" pitchFamily="34" charset="0"/>
              </a:rPr>
              <a:t>Delphinium</a:t>
            </a:r>
          </a:p>
        </p:txBody>
      </p:sp>
      <p:sp>
        <p:nvSpPr>
          <p:cNvPr id="146445" name="Text Box 13"/>
          <p:cNvSpPr txBox="1">
            <a:spLocks noChangeArrowheads="1"/>
          </p:cNvSpPr>
          <p:nvPr/>
        </p:nvSpPr>
        <p:spPr bwMode="auto">
          <a:xfrm>
            <a:off x="827545" y="3305081"/>
            <a:ext cx="2391424" cy="584775"/>
          </a:xfrm>
          <a:prstGeom prst="rect">
            <a:avLst/>
          </a:prstGeom>
          <a:noFill/>
          <a:ln w="9525">
            <a:noFill/>
            <a:miter lim="800000"/>
            <a:headEnd/>
            <a:tailEnd/>
          </a:ln>
          <a:effectLst/>
        </p:spPr>
        <p:txBody>
          <a:bodyPr wrap="none">
            <a:spAutoFit/>
          </a:bodyPr>
          <a:lstStyle/>
          <a:p>
            <a:r>
              <a:rPr lang="en-US" sz="3200" b="1" dirty="0" err="1">
                <a:ln w="6350">
                  <a:solidFill>
                    <a:schemeClr val="tx1"/>
                  </a:solidFill>
                </a:ln>
                <a:solidFill>
                  <a:srgbClr val="FFFF00"/>
                </a:solidFill>
                <a:latin typeface="Arial Black" pitchFamily="34" charset="0"/>
              </a:rPr>
              <a:t>Sticktight</a:t>
            </a:r>
            <a:endParaRPr lang="en-US" sz="3200" b="1" dirty="0">
              <a:ln w="6350">
                <a:solidFill>
                  <a:schemeClr val="tx1"/>
                </a:solidFill>
              </a:ln>
              <a:solidFill>
                <a:srgbClr val="FFFF00"/>
              </a:solidFill>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48482" name="Picture 2" descr="mayweed"/>
          <p:cNvPicPr>
            <a:picLocks noChangeAspect="1" noChangeArrowheads="1"/>
          </p:cNvPicPr>
          <p:nvPr/>
        </p:nvPicPr>
        <p:blipFill>
          <a:blip r:embed="rId4" cstate="print"/>
          <a:srcRect/>
          <a:stretch>
            <a:fillRect/>
          </a:stretch>
        </p:blipFill>
        <p:spPr bwMode="auto">
          <a:xfrm>
            <a:off x="2757488" y="2660650"/>
            <a:ext cx="7085012" cy="4554538"/>
          </a:xfrm>
          <a:prstGeom prst="rect">
            <a:avLst/>
          </a:prstGeom>
          <a:noFill/>
        </p:spPr>
      </p:pic>
      <p:pic>
        <p:nvPicPr>
          <p:cNvPr id="148483" name="Picture 3" descr="ragwort"/>
          <p:cNvPicPr>
            <a:picLocks noChangeAspect="1" noChangeArrowheads="1"/>
          </p:cNvPicPr>
          <p:nvPr/>
        </p:nvPicPr>
        <p:blipFill>
          <a:blip r:embed="rId5" cstate="print"/>
          <a:srcRect/>
          <a:stretch>
            <a:fillRect/>
          </a:stretch>
        </p:blipFill>
        <p:spPr bwMode="auto">
          <a:xfrm>
            <a:off x="4572000" y="-76200"/>
            <a:ext cx="4724400" cy="3543300"/>
          </a:xfrm>
          <a:prstGeom prst="rect">
            <a:avLst/>
          </a:prstGeom>
          <a:noFill/>
        </p:spPr>
      </p:pic>
      <p:pic>
        <p:nvPicPr>
          <p:cNvPr id="148484" name="Picture 4" descr="corn marigold"/>
          <p:cNvPicPr>
            <a:picLocks noChangeAspect="1" noChangeArrowheads="1"/>
          </p:cNvPicPr>
          <p:nvPr/>
        </p:nvPicPr>
        <p:blipFill>
          <a:blip r:embed="rId6" cstate="print"/>
          <a:srcRect/>
          <a:stretch>
            <a:fillRect/>
          </a:stretch>
        </p:blipFill>
        <p:spPr bwMode="auto">
          <a:xfrm>
            <a:off x="0" y="-641350"/>
            <a:ext cx="4572000" cy="4095750"/>
          </a:xfrm>
          <a:prstGeom prst="rect">
            <a:avLst/>
          </a:prstGeom>
          <a:noFill/>
        </p:spPr>
      </p:pic>
      <p:sp>
        <p:nvSpPr>
          <p:cNvPr id="148489" name="Text Box 9"/>
          <p:cNvSpPr txBox="1">
            <a:spLocks noChangeArrowheads="1"/>
          </p:cNvSpPr>
          <p:nvPr/>
        </p:nvSpPr>
        <p:spPr bwMode="auto">
          <a:xfrm>
            <a:off x="3492500" y="2300288"/>
            <a:ext cx="2614818"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13</a:t>
            </a:r>
          </a:p>
        </p:txBody>
      </p:sp>
      <p:sp>
        <p:nvSpPr>
          <p:cNvPr id="148490" name="Text Box 10"/>
          <p:cNvSpPr txBox="1">
            <a:spLocks noChangeArrowheads="1"/>
          </p:cNvSpPr>
          <p:nvPr/>
        </p:nvSpPr>
        <p:spPr bwMode="auto">
          <a:xfrm>
            <a:off x="3086100" y="5781675"/>
            <a:ext cx="2304029"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Mayweed</a:t>
            </a:r>
          </a:p>
        </p:txBody>
      </p:sp>
      <p:sp>
        <p:nvSpPr>
          <p:cNvPr id="148491" name="Text Box 11"/>
          <p:cNvSpPr txBox="1">
            <a:spLocks noChangeArrowheads="1"/>
          </p:cNvSpPr>
          <p:nvPr/>
        </p:nvSpPr>
        <p:spPr bwMode="auto">
          <a:xfrm>
            <a:off x="6818673" y="3017046"/>
            <a:ext cx="2099486"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Ragwort</a:t>
            </a:r>
          </a:p>
        </p:txBody>
      </p:sp>
      <p:sp>
        <p:nvSpPr>
          <p:cNvPr id="148492" name="Text Box 12"/>
          <p:cNvSpPr txBox="1">
            <a:spLocks noChangeArrowheads="1"/>
          </p:cNvSpPr>
          <p:nvPr/>
        </p:nvSpPr>
        <p:spPr bwMode="auto">
          <a:xfrm>
            <a:off x="72817" y="2514600"/>
            <a:ext cx="3332579" cy="584775"/>
          </a:xfrm>
          <a:prstGeom prst="rect">
            <a:avLst/>
          </a:prstGeom>
          <a:noFill/>
          <a:ln w="9525">
            <a:noFill/>
            <a:miter lim="800000"/>
            <a:headEnd/>
            <a:tailEnd/>
          </a:ln>
          <a:effectLst/>
        </p:spPr>
        <p:txBody>
          <a:bodyPr wrap="none">
            <a:spAutoFit/>
          </a:bodyPr>
          <a:lstStyle/>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Corn Marigold</a:t>
            </a:r>
          </a:p>
        </p:txBody>
      </p:sp>
    </p:spTree>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50530" name="Picture 2" descr="chicory"/>
          <p:cNvPicPr>
            <a:picLocks noChangeAspect="1" noChangeArrowheads="1"/>
          </p:cNvPicPr>
          <p:nvPr/>
        </p:nvPicPr>
        <p:blipFill>
          <a:blip r:embed="rId4" cstate="print"/>
          <a:srcRect/>
          <a:stretch>
            <a:fillRect/>
          </a:stretch>
        </p:blipFill>
        <p:spPr bwMode="auto">
          <a:xfrm>
            <a:off x="-836613" y="2776538"/>
            <a:ext cx="6215063" cy="4660900"/>
          </a:xfrm>
          <a:prstGeom prst="rect">
            <a:avLst/>
          </a:prstGeom>
          <a:noFill/>
        </p:spPr>
      </p:pic>
      <p:pic>
        <p:nvPicPr>
          <p:cNvPr id="150531" name="Picture 3" descr="Aster%20alpinus%2066BL00023%20a"/>
          <p:cNvPicPr>
            <a:picLocks noChangeAspect="1" noChangeArrowheads="1"/>
          </p:cNvPicPr>
          <p:nvPr/>
        </p:nvPicPr>
        <p:blipFill>
          <a:blip r:embed="rId5" cstate="print"/>
          <a:srcRect/>
          <a:stretch>
            <a:fillRect/>
          </a:stretch>
        </p:blipFill>
        <p:spPr bwMode="auto">
          <a:xfrm>
            <a:off x="1668463" y="-457200"/>
            <a:ext cx="5803900" cy="3886200"/>
          </a:xfrm>
          <a:prstGeom prst="rect">
            <a:avLst/>
          </a:prstGeom>
          <a:noFill/>
        </p:spPr>
      </p:pic>
      <p:pic>
        <p:nvPicPr>
          <p:cNvPr id="150535" name="Picture 7" descr="helenium"/>
          <p:cNvPicPr>
            <a:picLocks noChangeAspect="1" noChangeArrowheads="1"/>
          </p:cNvPicPr>
          <p:nvPr/>
        </p:nvPicPr>
        <p:blipFill>
          <a:blip r:embed="rId6" cstate="print"/>
          <a:srcRect/>
          <a:stretch>
            <a:fillRect/>
          </a:stretch>
        </p:blipFill>
        <p:spPr bwMode="auto">
          <a:xfrm>
            <a:off x="4572000" y="3429000"/>
            <a:ext cx="6335713" cy="4232275"/>
          </a:xfrm>
          <a:prstGeom prst="rect">
            <a:avLst/>
          </a:prstGeom>
          <a:noFill/>
          <a:effectLst>
            <a:outerShdw dist="35921" dir="2700000" algn="ctr" rotWithShape="0">
              <a:srgbClr val="808080"/>
            </a:outerShdw>
          </a:effectLst>
        </p:spPr>
      </p:pic>
      <p:sp>
        <p:nvSpPr>
          <p:cNvPr id="150538" name="Text Box 10"/>
          <p:cNvSpPr txBox="1">
            <a:spLocks noChangeArrowheads="1"/>
          </p:cNvSpPr>
          <p:nvPr/>
        </p:nvSpPr>
        <p:spPr bwMode="auto">
          <a:xfrm>
            <a:off x="3462338" y="2300288"/>
            <a:ext cx="2614818"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21</a:t>
            </a:r>
          </a:p>
        </p:txBody>
      </p:sp>
      <p:sp>
        <p:nvSpPr>
          <p:cNvPr id="150539" name="Text Box 11"/>
          <p:cNvSpPr txBox="1">
            <a:spLocks noChangeArrowheads="1"/>
          </p:cNvSpPr>
          <p:nvPr/>
        </p:nvSpPr>
        <p:spPr bwMode="auto">
          <a:xfrm>
            <a:off x="5992813" y="5949950"/>
            <a:ext cx="2305439" cy="584775"/>
          </a:xfrm>
          <a:prstGeom prst="rect">
            <a:avLst/>
          </a:prstGeom>
          <a:noFill/>
          <a:ln w="9525">
            <a:noFill/>
            <a:miter lim="800000"/>
            <a:headEnd/>
            <a:tailEnd/>
          </a:ln>
          <a:effectLst/>
        </p:spPr>
        <p:txBody>
          <a:bodyPr wrap="none">
            <a:spAutoFit/>
          </a:bodyPr>
          <a:lstStyle/>
          <a:p>
            <a:r>
              <a:rPr lang="en-US" sz="32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Helenium</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50540" name="Text Box 12"/>
          <p:cNvSpPr txBox="1">
            <a:spLocks noChangeArrowheads="1"/>
          </p:cNvSpPr>
          <p:nvPr/>
        </p:nvSpPr>
        <p:spPr bwMode="auto">
          <a:xfrm>
            <a:off x="765175" y="3689350"/>
            <a:ext cx="1920526"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Chicory</a:t>
            </a:r>
          </a:p>
        </p:txBody>
      </p:sp>
      <p:sp>
        <p:nvSpPr>
          <p:cNvPr id="150541" name="Text Box 13"/>
          <p:cNvSpPr txBox="1">
            <a:spLocks noChangeArrowheads="1"/>
          </p:cNvSpPr>
          <p:nvPr/>
        </p:nvSpPr>
        <p:spPr bwMode="auto">
          <a:xfrm>
            <a:off x="1905000" y="461963"/>
            <a:ext cx="1394934"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Aster</a:t>
            </a: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52578" name="Picture 2" descr="ox-eye daisy"/>
          <p:cNvPicPr>
            <a:picLocks noChangeAspect="1" noChangeArrowheads="1"/>
          </p:cNvPicPr>
          <p:nvPr/>
        </p:nvPicPr>
        <p:blipFill>
          <a:blip r:embed="rId4" cstate="print"/>
          <a:srcRect/>
          <a:stretch>
            <a:fillRect/>
          </a:stretch>
        </p:blipFill>
        <p:spPr bwMode="auto">
          <a:xfrm>
            <a:off x="0" y="0"/>
            <a:ext cx="4572000" cy="3429000"/>
          </a:xfrm>
          <a:prstGeom prst="rect">
            <a:avLst/>
          </a:prstGeom>
          <a:noFill/>
        </p:spPr>
      </p:pic>
      <p:pic>
        <p:nvPicPr>
          <p:cNvPr id="152580" name="Picture 4" descr="Robin's-plantain"/>
          <p:cNvPicPr>
            <a:picLocks noChangeAspect="1" noChangeArrowheads="1"/>
          </p:cNvPicPr>
          <p:nvPr/>
        </p:nvPicPr>
        <p:blipFill>
          <a:blip r:embed="rId5" cstate="print"/>
          <a:srcRect/>
          <a:stretch>
            <a:fillRect/>
          </a:stretch>
        </p:blipFill>
        <p:spPr bwMode="auto">
          <a:xfrm>
            <a:off x="4572000" y="-12700"/>
            <a:ext cx="4608513" cy="3457575"/>
          </a:xfrm>
          <a:prstGeom prst="rect">
            <a:avLst/>
          </a:prstGeom>
          <a:noFill/>
        </p:spPr>
      </p:pic>
      <p:pic>
        <p:nvPicPr>
          <p:cNvPr id="152582" name="Picture 6" descr="pyrethrum"/>
          <p:cNvPicPr>
            <a:picLocks noChangeAspect="1" noChangeArrowheads="1"/>
          </p:cNvPicPr>
          <p:nvPr/>
        </p:nvPicPr>
        <p:blipFill>
          <a:blip r:embed="rId6" cstate="print"/>
          <a:srcRect/>
          <a:stretch>
            <a:fillRect/>
          </a:stretch>
        </p:blipFill>
        <p:spPr bwMode="auto">
          <a:xfrm>
            <a:off x="-36513" y="3429000"/>
            <a:ext cx="4568826" cy="3424238"/>
          </a:xfrm>
          <a:prstGeom prst="rect">
            <a:avLst/>
          </a:prstGeom>
          <a:noFill/>
        </p:spPr>
      </p:pic>
      <p:sp>
        <p:nvSpPr>
          <p:cNvPr id="152585" name="Text Box 9"/>
          <p:cNvSpPr txBox="1">
            <a:spLocks noChangeArrowheads="1"/>
          </p:cNvSpPr>
          <p:nvPr/>
        </p:nvSpPr>
        <p:spPr bwMode="auto">
          <a:xfrm>
            <a:off x="3449638" y="2300288"/>
            <a:ext cx="2614818"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latin typeface="Arial Black" pitchFamily="34" charset="0"/>
              </a:rPr>
              <a:t>34</a:t>
            </a:r>
          </a:p>
        </p:txBody>
      </p:sp>
      <p:sp>
        <p:nvSpPr>
          <p:cNvPr id="152586" name="Text Box 10"/>
          <p:cNvSpPr txBox="1">
            <a:spLocks noChangeArrowheads="1"/>
          </p:cNvSpPr>
          <p:nvPr/>
        </p:nvSpPr>
        <p:spPr bwMode="auto">
          <a:xfrm>
            <a:off x="223838" y="2514600"/>
            <a:ext cx="3099951"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Ox-eye Daisy</a:t>
            </a:r>
          </a:p>
        </p:txBody>
      </p:sp>
      <p:sp>
        <p:nvSpPr>
          <p:cNvPr id="152587" name="Text Box 11"/>
          <p:cNvSpPr txBox="1">
            <a:spLocks noChangeArrowheads="1"/>
          </p:cNvSpPr>
          <p:nvPr/>
        </p:nvSpPr>
        <p:spPr bwMode="auto">
          <a:xfrm>
            <a:off x="4802428" y="1873611"/>
            <a:ext cx="3785588"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Robin’s Plantain</a:t>
            </a:r>
          </a:p>
        </p:txBody>
      </p:sp>
      <p:sp>
        <p:nvSpPr>
          <p:cNvPr id="152588" name="Text Box 12"/>
          <p:cNvSpPr txBox="1">
            <a:spLocks noChangeArrowheads="1"/>
          </p:cNvSpPr>
          <p:nvPr/>
        </p:nvSpPr>
        <p:spPr bwMode="auto">
          <a:xfrm>
            <a:off x="3438525" y="5784850"/>
            <a:ext cx="2534092"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Pyrethrum</a:t>
            </a: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4626" name="Picture 2" descr="helenium 55"/>
          <p:cNvPicPr>
            <a:picLocks noChangeAspect="1" noChangeArrowheads="1"/>
          </p:cNvPicPr>
          <p:nvPr/>
        </p:nvPicPr>
        <p:blipFill>
          <a:blip r:embed="rId3" cstate="print"/>
          <a:srcRect/>
          <a:stretch>
            <a:fillRect/>
          </a:stretch>
        </p:blipFill>
        <p:spPr bwMode="auto">
          <a:xfrm>
            <a:off x="-36513" y="2928938"/>
            <a:ext cx="4579938" cy="6107112"/>
          </a:xfrm>
          <a:prstGeom prst="rect">
            <a:avLst/>
          </a:prstGeom>
          <a:noFill/>
        </p:spPr>
      </p:pic>
      <p:pic>
        <p:nvPicPr>
          <p:cNvPr id="154627" name="Picture 3" descr="michaelmas 2"/>
          <p:cNvPicPr>
            <a:picLocks noChangeAspect="1" noChangeArrowheads="1"/>
          </p:cNvPicPr>
          <p:nvPr/>
        </p:nvPicPr>
        <p:blipFill>
          <a:blip r:embed="rId4" cstate="print"/>
          <a:srcRect/>
          <a:stretch>
            <a:fillRect/>
          </a:stretch>
        </p:blipFill>
        <p:spPr bwMode="auto">
          <a:xfrm>
            <a:off x="0" y="0"/>
            <a:ext cx="4572000" cy="3429000"/>
          </a:xfrm>
          <a:prstGeom prst="rect">
            <a:avLst/>
          </a:prstGeom>
          <a:noFill/>
        </p:spPr>
      </p:pic>
      <p:pic>
        <p:nvPicPr>
          <p:cNvPr id="154628" name="Picture 4" descr="michaelmas"/>
          <p:cNvPicPr>
            <a:picLocks noChangeAspect="1" noChangeArrowheads="1"/>
          </p:cNvPicPr>
          <p:nvPr/>
        </p:nvPicPr>
        <p:blipFill>
          <a:blip r:embed="rId5" cstate="print"/>
          <a:srcRect/>
          <a:stretch>
            <a:fillRect/>
          </a:stretch>
        </p:blipFill>
        <p:spPr bwMode="auto">
          <a:xfrm>
            <a:off x="4572000" y="-6350"/>
            <a:ext cx="4800600" cy="3606800"/>
          </a:xfrm>
          <a:prstGeom prst="rect">
            <a:avLst/>
          </a:prstGeom>
          <a:noFill/>
        </p:spPr>
      </p:pic>
      <p:pic>
        <p:nvPicPr>
          <p:cNvPr id="154631" name="Picture 7" descr="field daisy"/>
          <p:cNvPicPr>
            <a:picLocks noChangeAspect="1" noChangeArrowheads="1"/>
          </p:cNvPicPr>
          <p:nvPr/>
        </p:nvPicPr>
        <p:blipFill>
          <a:blip r:embed="rId6" cstate="print"/>
          <a:srcRect/>
          <a:stretch>
            <a:fillRect/>
          </a:stretch>
        </p:blipFill>
        <p:spPr bwMode="auto">
          <a:xfrm>
            <a:off x="4533900" y="3441700"/>
            <a:ext cx="4610100" cy="3673475"/>
          </a:xfrm>
          <a:prstGeom prst="rect">
            <a:avLst/>
          </a:prstGeom>
          <a:noFill/>
        </p:spPr>
      </p:pic>
      <p:sp>
        <p:nvSpPr>
          <p:cNvPr id="154634" name="Text Box 10"/>
          <p:cNvSpPr txBox="1">
            <a:spLocks noChangeArrowheads="1"/>
          </p:cNvSpPr>
          <p:nvPr/>
        </p:nvSpPr>
        <p:spPr bwMode="auto">
          <a:xfrm>
            <a:off x="3429000" y="2300288"/>
            <a:ext cx="2614818"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55</a:t>
            </a:r>
          </a:p>
        </p:txBody>
      </p:sp>
      <p:sp>
        <p:nvSpPr>
          <p:cNvPr id="154635" name="Text Box 11"/>
          <p:cNvSpPr txBox="1">
            <a:spLocks noChangeArrowheads="1"/>
          </p:cNvSpPr>
          <p:nvPr/>
        </p:nvSpPr>
        <p:spPr bwMode="auto">
          <a:xfrm>
            <a:off x="3333750" y="585788"/>
            <a:ext cx="2870722" cy="584775"/>
          </a:xfrm>
          <a:prstGeom prst="rect">
            <a:avLst/>
          </a:prstGeom>
          <a:noFill/>
          <a:ln w="9525">
            <a:noFill/>
            <a:miter lim="800000"/>
            <a:headEnd/>
            <a:tailEnd/>
          </a:ln>
          <a:effectLst/>
        </p:spPr>
        <p:txBody>
          <a:bodyPr wrap="none">
            <a:spAutoFit/>
          </a:bodyPr>
          <a:lstStyle/>
          <a:p>
            <a:r>
              <a:rPr lang="en-US" sz="32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Michaelmas</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54636" name="Text Box 12"/>
          <p:cNvSpPr txBox="1">
            <a:spLocks noChangeArrowheads="1"/>
          </p:cNvSpPr>
          <p:nvPr/>
        </p:nvSpPr>
        <p:spPr bwMode="auto">
          <a:xfrm>
            <a:off x="3000375" y="6121400"/>
            <a:ext cx="2305439" cy="584775"/>
          </a:xfrm>
          <a:prstGeom prst="rect">
            <a:avLst/>
          </a:prstGeom>
          <a:noFill/>
          <a:ln w="9525">
            <a:noFill/>
            <a:miter lim="800000"/>
            <a:headEnd/>
            <a:tailEnd/>
          </a:ln>
          <a:effectLst/>
        </p:spPr>
        <p:txBody>
          <a:bodyPr wrap="none">
            <a:spAutoFit/>
          </a:bodyPr>
          <a:lstStyle/>
          <a:p>
            <a:r>
              <a:rPr lang="en-US" sz="32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Helenium</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54637" name="Text Box 13"/>
          <p:cNvSpPr txBox="1">
            <a:spLocks noChangeArrowheads="1"/>
          </p:cNvSpPr>
          <p:nvPr/>
        </p:nvSpPr>
        <p:spPr bwMode="auto">
          <a:xfrm>
            <a:off x="6012175" y="6021315"/>
            <a:ext cx="2650084"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Field Daisy</a:t>
            </a:r>
          </a:p>
        </p:txBody>
      </p:sp>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56683" name="Picture 11" descr="asteraceae copy"/>
          <p:cNvPicPr>
            <a:picLocks noChangeAspect="1" noChangeArrowheads="1"/>
          </p:cNvPicPr>
          <p:nvPr/>
        </p:nvPicPr>
        <p:blipFill>
          <a:blip r:embed="rId4" cstate="print"/>
          <a:srcRect/>
          <a:stretch>
            <a:fillRect/>
          </a:stretch>
        </p:blipFill>
        <p:spPr bwMode="auto">
          <a:xfrm>
            <a:off x="4572000" y="2676525"/>
            <a:ext cx="4572000" cy="4181475"/>
          </a:xfrm>
          <a:prstGeom prst="rect">
            <a:avLst/>
          </a:prstGeom>
          <a:noFill/>
        </p:spPr>
      </p:pic>
      <p:pic>
        <p:nvPicPr>
          <p:cNvPr id="156674" name="Picture 2" descr="gerber%20daisy 89"/>
          <p:cNvPicPr>
            <a:picLocks noChangeAspect="1" noChangeArrowheads="1"/>
          </p:cNvPicPr>
          <p:nvPr/>
        </p:nvPicPr>
        <p:blipFill>
          <a:blip r:embed="rId5" cstate="print"/>
          <a:srcRect/>
          <a:stretch>
            <a:fillRect/>
          </a:stretch>
        </p:blipFill>
        <p:spPr bwMode="auto">
          <a:xfrm>
            <a:off x="-342900" y="0"/>
            <a:ext cx="4918075" cy="3692525"/>
          </a:xfrm>
          <a:prstGeom prst="rect">
            <a:avLst/>
          </a:prstGeom>
          <a:noFill/>
        </p:spPr>
      </p:pic>
      <p:sp>
        <p:nvSpPr>
          <p:cNvPr id="156679" name="Text Box 7"/>
          <p:cNvSpPr txBox="1">
            <a:spLocks noChangeArrowheads="1"/>
          </p:cNvSpPr>
          <p:nvPr/>
        </p:nvSpPr>
        <p:spPr bwMode="auto">
          <a:xfrm>
            <a:off x="3463925" y="2300288"/>
            <a:ext cx="2614818" cy="2277547"/>
          </a:xfrm>
          <a:prstGeom prst="rect">
            <a:avLst/>
          </a:prstGeom>
          <a:noFill/>
          <a:ln w="9525">
            <a:noFill/>
            <a:miter lim="800000"/>
            <a:headEnd/>
            <a:tailEnd/>
          </a:ln>
          <a:effectLst/>
        </p:spPr>
        <p:txBody>
          <a:bodyPr wrap="none">
            <a:spAutoFit/>
          </a:bodyPr>
          <a:lstStyle/>
          <a:p>
            <a:r>
              <a:rPr lang="en-US" sz="14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89</a:t>
            </a:r>
          </a:p>
        </p:txBody>
      </p:sp>
      <p:sp>
        <p:nvSpPr>
          <p:cNvPr id="156680" name="Text Box 8"/>
          <p:cNvSpPr txBox="1">
            <a:spLocks noChangeArrowheads="1"/>
          </p:cNvSpPr>
          <p:nvPr/>
        </p:nvSpPr>
        <p:spPr bwMode="auto">
          <a:xfrm>
            <a:off x="2087563" y="5897563"/>
            <a:ext cx="2870722" cy="584775"/>
          </a:xfrm>
          <a:prstGeom prst="rect">
            <a:avLst/>
          </a:prstGeom>
          <a:noFill/>
          <a:ln w="9525">
            <a:noFill/>
            <a:miter lim="800000"/>
            <a:headEnd/>
            <a:tailEnd/>
          </a:ln>
          <a:effectLst/>
        </p:spPr>
        <p:txBody>
          <a:bodyPr wrap="none">
            <a:spAutoFit/>
          </a:bodyPr>
          <a:lstStyle/>
          <a:p>
            <a:r>
              <a:rPr lang="en-US" sz="32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Michaelmas</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156681" name="Text Box 9"/>
          <p:cNvSpPr txBox="1">
            <a:spLocks noChangeArrowheads="1"/>
          </p:cNvSpPr>
          <p:nvPr/>
        </p:nvSpPr>
        <p:spPr bwMode="auto">
          <a:xfrm>
            <a:off x="4572000" y="379413"/>
            <a:ext cx="3084499"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Gerber Daisy</a:t>
            </a:r>
          </a:p>
        </p:txBody>
      </p:sp>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55396" name="Text Box 68"/>
          <p:cNvSpPr txBox="1">
            <a:spLocks noChangeArrowheads="1"/>
          </p:cNvSpPr>
          <p:nvPr/>
        </p:nvSpPr>
        <p:spPr bwMode="auto">
          <a:xfrm>
            <a:off x="457200" y="1143000"/>
            <a:ext cx="2077813" cy="584775"/>
          </a:xfrm>
          <a:prstGeom prst="rect">
            <a:avLst/>
          </a:prstGeom>
          <a:noFill/>
          <a:ln w="9525">
            <a:noFill/>
            <a:miter lim="800000"/>
            <a:headEnd/>
            <a:tailEnd/>
          </a:ln>
          <a:effectLst/>
        </p:spPr>
        <p:txBody>
          <a:bodyPr wrap="none">
            <a:spAutoFit/>
          </a:bodyPr>
          <a:lstStyle/>
          <a:p>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2/1 = 2.0</a:t>
            </a:r>
          </a:p>
        </p:txBody>
      </p:sp>
      <p:sp>
        <p:nvSpPr>
          <p:cNvPr id="355397" name="Text Box 69"/>
          <p:cNvSpPr txBox="1">
            <a:spLocks noChangeArrowheads="1"/>
          </p:cNvSpPr>
          <p:nvPr/>
        </p:nvSpPr>
        <p:spPr bwMode="auto">
          <a:xfrm>
            <a:off x="457200" y="2057400"/>
            <a:ext cx="2286000" cy="579438"/>
          </a:xfrm>
          <a:prstGeom prst="rect">
            <a:avLst/>
          </a:prstGeom>
          <a:noFill/>
          <a:ln w="9525">
            <a:noFill/>
            <a:miter lim="800000"/>
            <a:headEnd/>
            <a:tailEnd/>
          </a:ln>
          <a:effectLst/>
        </p:spPr>
        <p:txBody>
          <a:bodyPr>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3/2 = 1.5</a:t>
            </a:r>
          </a:p>
        </p:txBody>
      </p:sp>
      <p:sp>
        <p:nvSpPr>
          <p:cNvPr id="355398" name="Text Box 70"/>
          <p:cNvSpPr txBox="1">
            <a:spLocks noChangeArrowheads="1"/>
          </p:cNvSpPr>
          <p:nvPr/>
        </p:nvSpPr>
        <p:spPr bwMode="auto">
          <a:xfrm>
            <a:off x="457200" y="2971800"/>
            <a:ext cx="2847446"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5/3 = 1.67</a:t>
            </a:r>
          </a:p>
        </p:txBody>
      </p:sp>
      <p:sp>
        <p:nvSpPr>
          <p:cNvPr id="355399" name="Text Box 71"/>
          <p:cNvSpPr txBox="1">
            <a:spLocks noChangeArrowheads="1"/>
          </p:cNvSpPr>
          <p:nvPr/>
        </p:nvSpPr>
        <p:spPr bwMode="auto">
          <a:xfrm>
            <a:off x="457199" y="3886200"/>
            <a:ext cx="3020267" cy="579438"/>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8/5 = 1.6</a:t>
            </a:r>
          </a:p>
        </p:txBody>
      </p:sp>
      <p:sp>
        <p:nvSpPr>
          <p:cNvPr id="355400" name="Text Box 72"/>
          <p:cNvSpPr txBox="1">
            <a:spLocks noChangeArrowheads="1"/>
          </p:cNvSpPr>
          <p:nvPr/>
        </p:nvSpPr>
        <p:spPr bwMode="auto">
          <a:xfrm>
            <a:off x="457200" y="4800600"/>
            <a:ext cx="3308302"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13/8 = 1.625</a:t>
            </a:r>
          </a:p>
        </p:txBody>
      </p:sp>
      <p:sp>
        <p:nvSpPr>
          <p:cNvPr id="355401" name="Text Box 73"/>
          <p:cNvSpPr txBox="1">
            <a:spLocks noChangeArrowheads="1"/>
          </p:cNvSpPr>
          <p:nvPr/>
        </p:nvSpPr>
        <p:spPr bwMode="auto">
          <a:xfrm>
            <a:off x="457200" y="5715000"/>
            <a:ext cx="4863691"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21/13 = </a:t>
            </a:r>
            <a:r>
              <a:rPr lang="en-US" sz="32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1.6153</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355405" name="Text Box 77"/>
          <p:cNvSpPr txBox="1">
            <a:spLocks noChangeArrowheads="1"/>
          </p:cNvSpPr>
          <p:nvPr/>
        </p:nvSpPr>
        <p:spPr bwMode="auto">
          <a:xfrm>
            <a:off x="4572000" y="1143000"/>
            <a:ext cx="4572000"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34/21 = </a:t>
            </a:r>
            <a:r>
              <a:rPr lang="en-US" sz="32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1.6190</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355406" name="Text Box 78"/>
          <p:cNvSpPr txBox="1">
            <a:spLocks noChangeArrowheads="1"/>
          </p:cNvSpPr>
          <p:nvPr/>
        </p:nvSpPr>
        <p:spPr bwMode="auto">
          <a:xfrm>
            <a:off x="4572000" y="2057400"/>
            <a:ext cx="4572000"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55/34 = </a:t>
            </a:r>
            <a:r>
              <a:rPr lang="en-US" sz="32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1.6176</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355407" name="Text Box 79"/>
          <p:cNvSpPr txBox="1">
            <a:spLocks noChangeArrowheads="1"/>
          </p:cNvSpPr>
          <p:nvPr/>
        </p:nvSpPr>
        <p:spPr bwMode="auto">
          <a:xfrm>
            <a:off x="4572000" y="2971800"/>
            <a:ext cx="4838988"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89/55 = </a:t>
            </a:r>
            <a:r>
              <a:rPr lang="en-US" sz="32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1.6181</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355408" name="Text Box 80"/>
          <p:cNvSpPr txBox="1">
            <a:spLocks noChangeArrowheads="1"/>
          </p:cNvSpPr>
          <p:nvPr/>
        </p:nvSpPr>
        <p:spPr bwMode="auto">
          <a:xfrm>
            <a:off x="4572000" y="3886200"/>
            <a:ext cx="4954202"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144/89 = </a:t>
            </a:r>
            <a:r>
              <a:rPr lang="en-US" sz="32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1.6179</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355409" name="Text Box 81"/>
          <p:cNvSpPr txBox="1">
            <a:spLocks noChangeArrowheads="1"/>
          </p:cNvSpPr>
          <p:nvPr/>
        </p:nvSpPr>
        <p:spPr bwMode="auto">
          <a:xfrm>
            <a:off x="4571999" y="4800600"/>
            <a:ext cx="5357451"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233/144 = </a:t>
            </a:r>
            <a:r>
              <a:rPr lang="en-US" sz="32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1.6180</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355410" name="Text Box 82"/>
          <p:cNvSpPr txBox="1">
            <a:spLocks noChangeArrowheads="1"/>
          </p:cNvSpPr>
          <p:nvPr/>
        </p:nvSpPr>
        <p:spPr bwMode="auto">
          <a:xfrm>
            <a:off x="4571999" y="5715000"/>
            <a:ext cx="5357451"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377/233 = </a:t>
            </a:r>
            <a:r>
              <a:rPr lang="en-US" sz="32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1.6180</a:t>
            </a:r>
            <a:endPar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355411" name="Text Box 83"/>
          <p:cNvSpPr txBox="1">
            <a:spLocks noChangeArrowheads="1"/>
          </p:cNvSpPr>
          <p:nvPr/>
        </p:nvSpPr>
        <p:spPr bwMode="auto">
          <a:xfrm>
            <a:off x="457200" y="0"/>
            <a:ext cx="8229600" cy="1066800"/>
          </a:xfrm>
          <a:prstGeom prst="rect">
            <a:avLst/>
          </a:prstGeom>
          <a:noFill/>
          <a:ln w="25400" algn="ctr">
            <a:noFill/>
            <a:miter lim="800000"/>
            <a:headEnd/>
            <a:tailEnd/>
          </a:ln>
          <a:effectLst/>
        </p:spPr>
        <p:txBody>
          <a:bodyPr>
            <a:spAutoFit/>
          </a:bodyPr>
          <a:lstStyle/>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ratio of any Fibonacci to the </a:t>
            </a:r>
          </a:p>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one before it is roughly </a:t>
            </a:r>
            <a:r>
              <a:rPr lang="en-US" sz="3200" b="1" dirty="0">
                <a:ln w="6350">
                  <a:solidFill>
                    <a:schemeClr val="tx1"/>
                  </a:solidFill>
                </a:ln>
                <a:solidFill>
                  <a:schemeClr val="bg1"/>
                </a:solidFill>
                <a:effectLst>
                  <a:outerShdw blurRad="38100" dist="38100" dir="2700000" algn="tl">
                    <a:srgbClr val="000000">
                      <a:alpha val="43137"/>
                    </a:srgbClr>
                  </a:outerShdw>
                </a:effectLst>
                <a:latin typeface="Arial Black" pitchFamily="34" charset="0"/>
              </a:rPr>
              <a:t>1.618034</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5396"/>
                                        </p:tgtEl>
                                        <p:attrNameLst>
                                          <p:attrName>style.visibility</p:attrName>
                                        </p:attrNameLst>
                                      </p:cBhvr>
                                      <p:to>
                                        <p:strVal val="visible"/>
                                      </p:to>
                                    </p:set>
                                    <p:animEffect transition="in" filter="fade">
                                      <p:cBhvr>
                                        <p:cTn id="7" dur="1000"/>
                                        <p:tgtEl>
                                          <p:spTgt spid="3553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5397"/>
                                        </p:tgtEl>
                                        <p:attrNameLst>
                                          <p:attrName>style.visibility</p:attrName>
                                        </p:attrNameLst>
                                      </p:cBhvr>
                                      <p:to>
                                        <p:strVal val="visible"/>
                                      </p:to>
                                    </p:set>
                                    <p:animEffect transition="in" filter="fade">
                                      <p:cBhvr>
                                        <p:cTn id="10" dur="1000"/>
                                        <p:tgtEl>
                                          <p:spTgt spid="35539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5398"/>
                                        </p:tgtEl>
                                        <p:attrNameLst>
                                          <p:attrName>style.visibility</p:attrName>
                                        </p:attrNameLst>
                                      </p:cBhvr>
                                      <p:to>
                                        <p:strVal val="visible"/>
                                      </p:to>
                                    </p:set>
                                    <p:animEffect transition="in" filter="fade">
                                      <p:cBhvr>
                                        <p:cTn id="13" dur="1000"/>
                                        <p:tgtEl>
                                          <p:spTgt spid="3553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5399"/>
                                        </p:tgtEl>
                                        <p:attrNameLst>
                                          <p:attrName>style.visibility</p:attrName>
                                        </p:attrNameLst>
                                      </p:cBhvr>
                                      <p:to>
                                        <p:strVal val="visible"/>
                                      </p:to>
                                    </p:set>
                                    <p:animEffect transition="in" filter="fade">
                                      <p:cBhvr>
                                        <p:cTn id="16" dur="1000"/>
                                        <p:tgtEl>
                                          <p:spTgt spid="35539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5400"/>
                                        </p:tgtEl>
                                        <p:attrNameLst>
                                          <p:attrName>style.visibility</p:attrName>
                                        </p:attrNameLst>
                                      </p:cBhvr>
                                      <p:to>
                                        <p:strVal val="visible"/>
                                      </p:to>
                                    </p:set>
                                    <p:animEffect transition="in" filter="fade">
                                      <p:cBhvr>
                                        <p:cTn id="19" dur="1000"/>
                                        <p:tgtEl>
                                          <p:spTgt spid="35540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5401"/>
                                        </p:tgtEl>
                                        <p:attrNameLst>
                                          <p:attrName>style.visibility</p:attrName>
                                        </p:attrNameLst>
                                      </p:cBhvr>
                                      <p:to>
                                        <p:strVal val="visible"/>
                                      </p:to>
                                    </p:set>
                                    <p:animEffect transition="in" filter="fade">
                                      <p:cBhvr>
                                        <p:cTn id="22" dur="1000"/>
                                        <p:tgtEl>
                                          <p:spTgt spid="35540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5405"/>
                                        </p:tgtEl>
                                        <p:attrNameLst>
                                          <p:attrName>style.visibility</p:attrName>
                                        </p:attrNameLst>
                                      </p:cBhvr>
                                      <p:to>
                                        <p:strVal val="visible"/>
                                      </p:to>
                                    </p:set>
                                    <p:animEffect transition="in" filter="fade">
                                      <p:cBhvr>
                                        <p:cTn id="25" dur="1000"/>
                                        <p:tgtEl>
                                          <p:spTgt spid="35540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5406"/>
                                        </p:tgtEl>
                                        <p:attrNameLst>
                                          <p:attrName>style.visibility</p:attrName>
                                        </p:attrNameLst>
                                      </p:cBhvr>
                                      <p:to>
                                        <p:strVal val="visible"/>
                                      </p:to>
                                    </p:set>
                                    <p:animEffect transition="in" filter="fade">
                                      <p:cBhvr>
                                        <p:cTn id="28" dur="1000"/>
                                        <p:tgtEl>
                                          <p:spTgt spid="35540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5407"/>
                                        </p:tgtEl>
                                        <p:attrNameLst>
                                          <p:attrName>style.visibility</p:attrName>
                                        </p:attrNameLst>
                                      </p:cBhvr>
                                      <p:to>
                                        <p:strVal val="visible"/>
                                      </p:to>
                                    </p:set>
                                    <p:animEffect transition="in" filter="fade">
                                      <p:cBhvr>
                                        <p:cTn id="31" dur="1000"/>
                                        <p:tgtEl>
                                          <p:spTgt spid="355407"/>
                                        </p:tgtEl>
                                      </p:cBhvr>
                                    </p:animEffect>
                                  </p:childTnLst>
                                </p:cTn>
                              </p:par>
                              <p:par>
                                <p:cTn id="32" presetID="10" presetClass="entr" presetSubtype="0" fill="hold" nodeType="withEffect">
                                  <p:stCondLst>
                                    <p:cond delay="0"/>
                                  </p:stCondLst>
                                  <p:childTnLst>
                                    <p:set>
                                      <p:cBhvr>
                                        <p:cTn id="33" dur="1" fill="hold">
                                          <p:stCondLst>
                                            <p:cond delay="0"/>
                                          </p:stCondLst>
                                        </p:cTn>
                                        <p:tgtEl>
                                          <p:spTgt spid="355408">
                                            <p:txEl>
                                              <p:pRg st="0" end="0"/>
                                            </p:txEl>
                                          </p:spTgt>
                                        </p:tgtEl>
                                        <p:attrNameLst>
                                          <p:attrName>style.visibility</p:attrName>
                                        </p:attrNameLst>
                                      </p:cBhvr>
                                      <p:to>
                                        <p:strVal val="visible"/>
                                      </p:to>
                                    </p:set>
                                    <p:animEffect transition="in" filter="fade">
                                      <p:cBhvr>
                                        <p:cTn id="34" dur="1000"/>
                                        <p:tgtEl>
                                          <p:spTgt spid="355408">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55409">
                                            <p:txEl>
                                              <p:pRg st="0" end="0"/>
                                            </p:txEl>
                                          </p:spTgt>
                                        </p:tgtEl>
                                        <p:attrNameLst>
                                          <p:attrName>style.visibility</p:attrName>
                                        </p:attrNameLst>
                                      </p:cBhvr>
                                      <p:to>
                                        <p:strVal val="visible"/>
                                      </p:to>
                                    </p:set>
                                    <p:animEffect transition="in" filter="fade">
                                      <p:cBhvr>
                                        <p:cTn id="37" dur="1000"/>
                                        <p:tgtEl>
                                          <p:spTgt spid="355409">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55410">
                                            <p:txEl>
                                              <p:pRg st="0" end="0"/>
                                            </p:txEl>
                                          </p:spTgt>
                                        </p:tgtEl>
                                        <p:attrNameLst>
                                          <p:attrName>style.visibility</p:attrName>
                                        </p:attrNameLst>
                                      </p:cBhvr>
                                      <p:to>
                                        <p:strVal val="visible"/>
                                      </p:to>
                                    </p:set>
                                    <p:animEffect transition="in" filter="fade">
                                      <p:cBhvr>
                                        <p:cTn id="40" dur="1000"/>
                                        <p:tgtEl>
                                          <p:spTgt spid="3554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96" grpId="0"/>
      <p:bldP spid="355397" grpId="0"/>
      <p:bldP spid="355398" grpId="0"/>
      <p:bldP spid="355399" grpId="0"/>
      <p:bldP spid="355400" grpId="0"/>
      <p:bldP spid="355401" grpId="0"/>
      <p:bldP spid="355405" grpId="0"/>
      <p:bldP spid="355406" grpId="0"/>
      <p:bldP spid="35540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3" cstate="print"/>
          <a:srcRect/>
          <a:stretch>
            <a:fillRect/>
          </a:stretch>
        </p:blipFill>
        <p:spPr bwMode="auto">
          <a:xfrm>
            <a:off x="-652463" y="0"/>
            <a:ext cx="10447338" cy="6967538"/>
          </a:xfrm>
          <a:prstGeom prst="rect">
            <a:avLst/>
          </a:prstGeom>
          <a:noFill/>
          <a:ln w="25400" algn="ctr">
            <a:noFill/>
            <a:miter lim="800000"/>
            <a:headEnd/>
            <a:tailEnd/>
          </a:ln>
          <a:effectLst/>
        </p:spPr>
      </p:pic>
      <p:sp>
        <p:nvSpPr>
          <p:cNvPr id="160774" name="Text Box 6"/>
          <p:cNvSpPr txBox="1">
            <a:spLocks noChangeArrowheads="1"/>
          </p:cNvSpPr>
          <p:nvPr/>
        </p:nvSpPr>
        <p:spPr bwMode="auto">
          <a:xfrm>
            <a:off x="2417501" y="2136775"/>
            <a:ext cx="4309000" cy="1569660"/>
          </a:xfrm>
          <a:prstGeom prst="rect">
            <a:avLst/>
          </a:prstGeom>
          <a:noFill/>
          <a:ln w="9525">
            <a:noFill/>
            <a:miter lim="800000"/>
            <a:headEnd/>
            <a:tailEnd/>
          </a:ln>
          <a:effectLst/>
        </p:spPr>
        <p:txBody>
          <a:bodyPr wrap="none">
            <a:spAutoFit/>
          </a:bodyPr>
          <a:lstStyle/>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This number is so </a:t>
            </a:r>
          </a:p>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special, that is </a:t>
            </a:r>
          </a:p>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called the …</a:t>
            </a:r>
          </a:p>
        </p:txBody>
      </p:sp>
      <p:sp>
        <p:nvSpPr>
          <p:cNvPr id="160775" name="Text Box 7"/>
          <p:cNvSpPr txBox="1">
            <a:spLocks noChangeArrowheads="1"/>
          </p:cNvSpPr>
          <p:nvPr/>
        </p:nvSpPr>
        <p:spPr bwMode="auto">
          <a:xfrm>
            <a:off x="1230794" y="3829050"/>
            <a:ext cx="6683496" cy="1200329"/>
          </a:xfrm>
          <a:prstGeom prst="rect">
            <a:avLst/>
          </a:prstGeom>
          <a:noFill/>
          <a:ln w="9525">
            <a:noFill/>
            <a:miter lim="800000"/>
            <a:headEnd/>
            <a:tailEnd/>
          </a:ln>
          <a:effectLst/>
        </p:spPr>
        <p:txBody>
          <a:bodyPr wrap="none">
            <a:spAutoFit/>
          </a:bodyPr>
          <a:lstStyle/>
          <a:p>
            <a:r>
              <a:rPr lang="en-US" sz="7200" b="1" dirty="0">
                <a:ln w="6350">
                  <a:solidFill>
                    <a:schemeClr val="tx1"/>
                  </a:solidFill>
                </a:ln>
                <a:solidFill>
                  <a:srgbClr val="FFD357"/>
                </a:solidFill>
                <a:effectLst>
                  <a:outerShdw blurRad="38100" dist="38100" dir="2700000" algn="tl">
                    <a:srgbClr val="000000">
                      <a:alpha val="43137"/>
                    </a:srgbClr>
                  </a:outerShdw>
                </a:effectLst>
                <a:latin typeface="Arial Black" pitchFamily="34" charset="0"/>
              </a:rPr>
              <a:t>Golden Ratio</a:t>
            </a:r>
          </a:p>
        </p:txBody>
      </p:sp>
      <p:sp>
        <p:nvSpPr>
          <p:cNvPr id="160776" name="Text Box 8"/>
          <p:cNvSpPr txBox="1">
            <a:spLocks noChangeArrowheads="1"/>
          </p:cNvSpPr>
          <p:nvPr/>
        </p:nvSpPr>
        <p:spPr bwMode="auto">
          <a:xfrm>
            <a:off x="2435944" y="457200"/>
            <a:ext cx="4267515" cy="1723549"/>
          </a:xfrm>
          <a:prstGeom prst="rect">
            <a:avLst/>
          </a:prstGeom>
          <a:noFill/>
          <a:ln w="9525">
            <a:noFill/>
            <a:miter lim="800000"/>
            <a:headEnd/>
            <a:tailEnd/>
          </a:ln>
          <a:effectLst/>
        </p:spPr>
        <p:txBody>
          <a:bodyPr wrap="none">
            <a:spAutoFit/>
          </a:bodyPr>
          <a:lstStyle/>
          <a:p>
            <a:r>
              <a:rPr lang="en-US" sz="10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1.618</a:t>
            </a:r>
          </a:p>
        </p:txBody>
      </p:sp>
      <p:sp>
        <p:nvSpPr>
          <p:cNvPr id="160777" name="Text Box 9"/>
          <p:cNvSpPr txBox="1">
            <a:spLocks noChangeArrowheads="1"/>
          </p:cNvSpPr>
          <p:nvPr/>
        </p:nvSpPr>
        <p:spPr bwMode="auto">
          <a:xfrm>
            <a:off x="78654" y="5218113"/>
            <a:ext cx="8965852" cy="1200329"/>
          </a:xfrm>
          <a:prstGeom prst="rect">
            <a:avLst/>
          </a:prstGeom>
          <a:noFill/>
          <a:ln w="9525">
            <a:noFill/>
            <a:miter lim="800000"/>
            <a:headEnd/>
            <a:tailEnd/>
          </a:ln>
          <a:effectLst/>
        </p:spPr>
        <p:txBody>
          <a:bodyPr wrap="none">
            <a:spAutoFit/>
          </a:bodyPr>
          <a:lstStyle/>
          <a:p>
            <a:r>
              <a:rPr lang="en-US" sz="7200" b="1" dirty="0">
                <a:ln w="6350">
                  <a:solidFill>
                    <a:schemeClr val="tx1"/>
                  </a:solidFill>
                </a:ln>
                <a:solidFill>
                  <a:srgbClr val="FFD357"/>
                </a:solidFill>
                <a:effectLst>
                  <a:outerShdw blurRad="38100" dist="38100" dir="2700000" algn="tl">
                    <a:srgbClr val="000000">
                      <a:alpha val="43137"/>
                    </a:srgbClr>
                  </a:outerShdw>
                </a:effectLst>
                <a:latin typeface="Arial Black" pitchFamily="34" charset="0"/>
              </a:rPr>
              <a:t>Divine Proportion</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774"/>
                                        </p:tgtEl>
                                        <p:attrNameLst>
                                          <p:attrName>style.visibility</p:attrName>
                                        </p:attrNameLst>
                                      </p:cBhvr>
                                      <p:to>
                                        <p:strVal val="visible"/>
                                      </p:to>
                                    </p:set>
                                    <p:animEffect transition="in" filter="fade">
                                      <p:cBhvr>
                                        <p:cTn id="7" dur="1000"/>
                                        <p:tgtEl>
                                          <p:spTgt spid="16077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0775"/>
                                        </p:tgtEl>
                                        <p:attrNameLst>
                                          <p:attrName>style.visibility</p:attrName>
                                        </p:attrNameLst>
                                      </p:cBhvr>
                                      <p:to>
                                        <p:strVal val="visible"/>
                                      </p:to>
                                    </p:set>
                                    <p:animEffect transition="in" filter="fade">
                                      <p:cBhvr>
                                        <p:cTn id="11" dur="1000"/>
                                        <p:tgtEl>
                                          <p:spTgt spid="16077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0777"/>
                                        </p:tgtEl>
                                        <p:attrNameLst>
                                          <p:attrName>style.visibility</p:attrName>
                                        </p:attrNameLst>
                                      </p:cBhvr>
                                      <p:to>
                                        <p:strVal val="visible"/>
                                      </p:to>
                                    </p:set>
                                    <p:animEffect transition="in" filter="fade">
                                      <p:cBhvr>
                                        <p:cTn id="16" dur="1000"/>
                                        <p:tgtEl>
                                          <p:spTgt spid="160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4" grpId="0"/>
      <p:bldP spid="160775" grpId="0"/>
      <p:bldP spid="16077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66FF"/>
            </a:gs>
            <a:gs pos="100000">
              <a:srgbClr val="0066FF">
                <a:gamma/>
                <a:shade val="46275"/>
                <a:invGamma/>
              </a:srgbClr>
            </a:gs>
          </a:gsLst>
          <a:path path="shape">
            <a:fillToRect l="50000" t="50000" r="50000" b="50000"/>
          </a:path>
        </a:gradFill>
        <a:effectLst/>
      </p:bgPr>
    </p:bg>
    <p:spTree>
      <p:nvGrpSpPr>
        <p:cNvPr id="1" name=""/>
        <p:cNvGrpSpPr/>
        <p:nvPr/>
      </p:nvGrpSpPr>
      <p:grpSpPr>
        <a:xfrm>
          <a:off x="0" y="0"/>
          <a:ext cx="0" cy="0"/>
          <a:chOff x="0" y="0"/>
          <a:chExt cx="0" cy="0"/>
        </a:xfrm>
      </p:grpSpPr>
      <p:pic>
        <p:nvPicPr>
          <p:cNvPr id="162821" name="Picture 5"/>
          <p:cNvPicPr>
            <a:picLocks noChangeAspect="1" noChangeArrowheads="1"/>
          </p:cNvPicPr>
          <p:nvPr/>
        </p:nvPicPr>
        <p:blipFill>
          <a:blip r:embed="rId3" cstate="print"/>
          <a:srcRect/>
          <a:stretch>
            <a:fillRect/>
          </a:stretch>
        </p:blipFill>
        <p:spPr bwMode="auto">
          <a:xfrm>
            <a:off x="-652463" y="0"/>
            <a:ext cx="10447338" cy="6967538"/>
          </a:xfrm>
          <a:prstGeom prst="rect">
            <a:avLst/>
          </a:prstGeom>
          <a:noFill/>
          <a:ln w="25400" algn="ctr">
            <a:noFill/>
            <a:miter lim="800000"/>
            <a:headEnd/>
            <a:tailEnd/>
          </a:ln>
          <a:effectLst/>
        </p:spPr>
      </p:pic>
      <p:sp>
        <p:nvSpPr>
          <p:cNvPr id="162818" name="Rectangle 2"/>
          <p:cNvSpPr>
            <a:spLocks noChangeArrowheads="1"/>
          </p:cNvSpPr>
          <p:nvPr/>
        </p:nvSpPr>
        <p:spPr bwMode="auto">
          <a:xfrm>
            <a:off x="914400" y="2068513"/>
            <a:ext cx="4570413" cy="731837"/>
          </a:xfrm>
          <a:prstGeom prst="rect">
            <a:avLst/>
          </a:prstGeom>
          <a:solidFill>
            <a:srgbClr val="FFFF00"/>
          </a:solidFill>
          <a:ln w="9525">
            <a:solidFill>
              <a:schemeClr val="tx1"/>
            </a:solidFill>
            <a:miter lim="800000"/>
            <a:headEnd/>
            <a:tailEnd/>
          </a:ln>
          <a:effectLst/>
        </p:spPr>
        <p:txBody>
          <a:bodyPr wrap="none" anchor="ctr"/>
          <a:lstStyle/>
          <a:p>
            <a:pPr algn="r"/>
            <a:r>
              <a:rPr lang="en-US" sz="3600" b="1" dirty="0">
                <a:latin typeface="Arial Black" pitchFamily="34" charset="0"/>
              </a:rPr>
              <a:t>1</a:t>
            </a:r>
          </a:p>
        </p:txBody>
      </p:sp>
      <p:sp>
        <p:nvSpPr>
          <p:cNvPr id="162819" name="Rectangle 3"/>
          <p:cNvSpPr>
            <a:spLocks noChangeArrowheads="1"/>
          </p:cNvSpPr>
          <p:nvPr/>
        </p:nvSpPr>
        <p:spPr bwMode="auto">
          <a:xfrm>
            <a:off x="874713" y="3886200"/>
            <a:ext cx="7394575" cy="731838"/>
          </a:xfrm>
          <a:prstGeom prst="rect">
            <a:avLst/>
          </a:prstGeom>
          <a:solidFill>
            <a:srgbClr val="00FF00"/>
          </a:solidFill>
          <a:ln w="9525">
            <a:solidFill>
              <a:schemeClr val="tx1"/>
            </a:solidFill>
            <a:miter lim="800000"/>
            <a:headEnd/>
            <a:tailEnd/>
          </a:ln>
          <a:effectLst>
            <a:outerShdw dist="35921" dir="2700000" algn="ctr" rotWithShape="0">
              <a:schemeClr val="tx1"/>
            </a:outerShdw>
          </a:effectLst>
        </p:spPr>
        <p:txBody>
          <a:bodyPr wrap="none" anchor="ctr"/>
          <a:lstStyle/>
          <a:p>
            <a:pPr algn="ctr"/>
            <a:r>
              <a:rPr lang="en-US" sz="3600" b="1" dirty="0">
                <a:latin typeface="Arial Black" pitchFamily="34" charset="0"/>
              </a:rPr>
              <a:t>1.618</a:t>
            </a:r>
          </a:p>
        </p:txBody>
      </p:sp>
      <p:sp>
        <p:nvSpPr>
          <p:cNvPr id="162820" name="Rectangle 4"/>
          <p:cNvSpPr>
            <a:spLocks noChangeArrowheads="1"/>
          </p:cNvSpPr>
          <p:nvPr/>
        </p:nvSpPr>
        <p:spPr bwMode="auto">
          <a:xfrm>
            <a:off x="914400" y="2071688"/>
            <a:ext cx="2824163" cy="731837"/>
          </a:xfrm>
          <a:prstGeom prst="rect">
            <a:avLst/>
          </a:prstGeom>
          <a:solidFill>
            <a:srgbClr val="00FF00"/>
          </a:solidFill>
          <a:ln w="9525">
            <a:solidFill>
              <a:schemeClr val="tx1"/>
            </a:solidFill>
            <a:miter lim="800000"/>
            <a:headEnd/>
            <a:tailEnd/>
          </a:ln>
          <a:effectLst/>
        </p:spPr>
        <p:txBody>
          <a:bodyPr wrap="none" anchor="ctr"/>
          <a:lstStyle/>
          <a:p>
            <a:r>
              <a:rPr lang="en-US" sz="3600" b="1" dirty="0">
                <a:latin typeface="Arial Black" pitchFamily="34" charset="0"/>
              </a:rPr>
              <a:t>.618</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2820"/>
                                        </p:tgtEl>
                                        <p:attrNameLst>
                                          <p:attrName>style.visibility</p:attrName>
                                        </p:attrNameLst>
                                      </p:cBhvr>
                                      <p:to>
                                        <p:strVal val="visible"/>
                                      </p:to>
                                    </p:set>
                                    <p:animEffect transition="in" filter="fade">
                                      <p:cBhvr>
                                        <p:cTn id="7" dur="2000"/>
                                        <p:tgtEl>
                                          <p:spTgt spid="16282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0.24722 -2.56244E-6 L 0.49722 -2.56244E-6 " pathEditMode="relative" rAng="0" ptsTypes="AA">
                                      <p:cBhvr>
                                        <p:cTn id="11" dur="2000" fill="hold"/>
                                        <p:tgtEl>
                                          <p:spTgt spid="162820"/>
                                        </p:tgtEl>
                                        <p:attrNameLst>
                                          <p:attrName>ppt_x</p:attrName>
                                          <p:attrName>ppt_y</p:attrName>
                                        </p:attrNameLst>
                                      </p:cBhvr>
                                      <p:rCtr x="125" y="0"/>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2819"/>
                                        </p:tgtEl>
                                        <p:attrNameLst>
                                          <p:attrName>style.visibility</p:attrName>
                                        </p:attrNameLst>
                                      </p:cBhvr>
                                      <p:to>
                                        <p:strVal val="visible"/>
                                      </p:to>
                                    </p:set>
                                    <p:animEffect transition="in" filter="fade">
                                      <p:cBhvr>
                                        <p:cTn id="15" dur="2000"/>
                                        <p:tgtEl>
                                          <p:spTgt spid="162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nimBg="1"/>
      <p:bldP spid="162820" grpId="0" animBg="1"/>
      <p:bldP spid="16282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8" name="Picture 4" descr="parthenon phi copy"/>
          <p:cNvPicPr>
            <a:picLocks noChangeAspect="1" noChangeArrowheads="1"/>
          </p:cNvPicPr>
          <p:nvPr/>
        </p:nvPicPr>
        <p:blipFill>
          <a:blip r:embed="rId3" cstate="print"/>
          <a:srcRect/>
          <a:stretch>
            <a:fillRect/>
          </a:stretch>
        </p:blipFill>
        <p:spPr bwMode="auto">
          <a:xfrm>
            <a:off x="-304800" y="0"/>
            <a:ext cx="9753600" cy="6864350"/>
          </a:xfrm>
          <a:prstGeom prst="rect">
            <a:avLst/>
          </a:prstGeom>
          <a:noFill/>
        </p:spPr>
      </p:pic>
      <p:sp>
        <p:nvSpPr>
          <p:cNvPr id="349190" name="Text Box 6"/>
          <p:cNvSpPr txBox="1">
            <a:spLocks noChangeArrowheads="1"/>
          </p:cNvSpPr>
          <p:nvPr/>
        </p:nvSpPr>
        <p:spPr bwMode="auto">
          <a:xfrm>
            <a:off x="1433152" y="623888"/>
            <a:ext cx="6279284" cy="523220"/>
          </a:xfrm>
          <a:prstGeom prst="rect">
            <a:avLst/>
          </a:prstGeom>
          <a:noFill/>
          <a:ln w="9525">
            <a:noFill/>
            <a:miter lim="800000"/>
            <a:headEnd/>
            <a:tailEnd/>
          </a:ln>
          <a:effectLst/>
        </p:spPr>
        <p:txBody>
          <a:bodyPr wrap="none">
            <a:spAutoFit/>
          </a:bodyPr>
          <a:lstStyle/>
          <a:p>
            <a:pPr algn="ctr"/>
            <a:r>
              <a:rPr lang="en-US" sz="28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1.618</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TIMES AS WIDE AS HIGH</a:t>
            </a:r>
          </a:p>
        </p:txBody>
      </p:sp>
      <p:sp>
        <p:nvSpPr>
          <p:cNvPr id="349192" name="Text Box 8"/>
          <p:cNvSpPr txBox="1">
            <a:spLocks noChangeArrowheads="1"/>
          </p:cNvSpPr>
          <p:nvPr/>
        </p:nvSpPr>
        <p:spPr bwMode="auto">
          <a:xfrm>
            <a:off x="393130" y="98425"/>
            <a:ext cx="3039615" cy="584775"/>
          </a:xfrm>
          <a:prstGeom prst="rect">
            <a:avLst/>
          </a:prstGeom>
          <a:noFill/>
          <a:ln w="9525">
            <a:noFill/>
            <a:miter lim="800000"/>
            <a:headEnd/>
            <a:tailEnd/>
          </a:ln>
          <a:effectLst/>
        </p:spPr>
        <p:txBody>
          <a:bodyPr wrap="none">
            <a:spAutoFit/>
          </a:bodyPr>
          <a:lstStyle/>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PARTHENON</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9190"/>
                                        </p:tgtEl>
                                        <p:attrNameLst>
                                          <p:attrName>style.visibility</p:attrName>
                                        </p:attrNameLst>
                                      </p:cBhvr>
                                      <p:to>
                                        <p:strVal val="visible"/>
                                      </p:to>
                                    </p:set>
                                    <p:animEffect transition="in" filter="fade">
                                      <p:cBhvr>
                                        <p:cTn id="7" dur="2000"/>
                                        <p:tgtEl>
                                          <p:spTgt spid="349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426" name="Picture 2" descr="DSC02215"/>
          <p:cNvPicPr>
            <a:picLocks noChangeAspect="1" noChangeArrowheads="1"/>
          </p:cNvPicPr>
          <p:nvPr/>
        </p:nvPicPr>
        <p:blipFill>
          <a:blip r:embed="rId3" cstate="print"/>
          <a:srcRect/>
          <a:stretch>
            <a:fillRect/>
          </a:stretch>
        </p:blipFill>
        <p:spPr bwMode="auto">
          <a:xfrm>
            <a:off x="-5181600" y="-3886200"/>
            <a:ext cx="19507200" cy="14630400"/>
          </a:xfrm>
          <a:prstGeom prst="rect">
            <a:avLst/>
          </a:prstGeom>
          <a:noFill/>
          <a:effectLst>
            <a:outerShdw dist="35921" dir="2700000" algn="ctr" rotWithShape="0">
              <a:srgbClr val="808080"/>
            </a:outerShdw>
          </a:effectLst>
        </p:spPr>
      </p:pic>
      <p:sp>
        <p:nvSpPr>
          <p:cNvPr id="103427" name="AutoShape 3"/>
          <p:cNvSpPr>
            <a:spLocks noChangeArrowheads="1"/>
          </p:cNvSpPr>
          <p:nvPr/>
        </p:nvSpPr>
        <p:spPr bwMode="auto">
          <a:xfrm>
            <a:off x="215900" y="441325"/>
            <a:ext cx="4572000" cy="755650"/>
          </a:xfrm>
          <a:prstGeom prst="wedgeRoundRectCallout">
            <a:avLst>
              <a:gd name="adj1" fmla="val 47986"/>
              <a:gd name="adj2" fmla="val 408194"/>
              <a:gd name="adj3" fmla="val 16667"/>
            </a:avLst>
          </a:prstGeom>
          <a:solidFill>
            <a:srgbClr val="66FFFF">
              <a:alpha val="50000"/>
            </a:srgbClr>
          </a:solidFill>
          <a:ln w="25400" algn="ctr">
            <a:solidFill>
              <a:srgbClr val="000000"/>
            </a:solidFill>
            <a:miter lim="800000"/>
            <a:headEnd/>
            <a:tailEnd/>
          </a:ln>
          <a:effectLst/>
        </p:spPr>
        <p:txBody>
          <a:bodyPr/>
          <a:lstStyle/>
          <a:p>
            <a:pPr algn="ctr"/>
            <a:endParaRPr lang="en-US" sz="2800" dirty="0">
              <a:solidFill>
                <a:srgbClr val="FFFF00"/>
              </a:solidFill>
              <a:latin typeface="Arial Black" pitchFamily="34" charset="0"/>
            </a:endParaRPr>
          </a:p>
        </p:txBody>
      </p:sp>
      <p:sp>
        <p:nvSpPr>
          <p:cNvPr id="103428" name="WordArt 4"/>
          <p:cNvSpPr>
            <a:spLocks noChangeArrowheads="1" noChangeShapeType="1" noTextEdit="1"/>
          </p:cNvSpPr>
          <p:nvPr/>
        </p:nvSpPr>
        <p:spPr bwMode="auto">
          <a:xfrm>
            <a:off x="431800" y="584200"/>
            <a:ext cx="4143375" cy="523875"/>
          </a:xfrm>
          <a:prstGeom prst="rect">
            <a:avLst/>
          </a:prstGeom>
        </p:spPr>
        <p:txBody>
          <a:bodyPr wrap="none" fromWordArt="1">
            <a:prstTxWarp prst="textPlain">
              <a:avLst>
                <a:gd name="adj" fmla="val 50000"/>
              </a:avLst>
            </a:prstTxWarp>
          </a:bodyPr>
          <a:lstStyle/>
          <a:p>
            <a:pPr algn="ctr"/>
            <a:r>
              <a:rPr lang="en-US" sz="3600" b="1" kern="10" dirty="0">
                <a:ln w="15875">
                  <a:solidFill>
                    <a:srgbClr val="000000"/>
                  </a:solidFill>
                  <a:round/>
                  <a:headEnd/>
                  <a:tailEnd/>
                </a:ln>
                <a:solidFill>
                  <a:srgbClr val="FFFF00"/>
                </a:solidFill>
                <a:latin typeface="Arial Black" pitchFamily="34" charset="0"/>
                <a:cs typeface="Arial"/>
              </a:rPr>
              <a:t>Here I am, </a:t>
            </a:r>
            <a:r>
              <a:rPr lang="en-US" sz="3600" b="1" kern="10" dirty="0" err="1">
                <a:ln w="15875">
                  <a:solidFill>
                    <a:srgbClr val="000000"/>
                  </a:solidFill>
                  <a:round/>
                  <a:headEnd/>
                  <a:tailEnd/>
                </a:ln>
                <a:solidFill>
                  <a:srgbClr val="FFFF00"/>
                </a:solidFill>
                <a:latin typeface="Arial Black" pitchFamily="34" charset="0"/>
                <a:cs typeface="Arial"/>
              </a:rPr>
              <a:t>Pappa</a:t>
            </a:r>
            <a:r>
              <a:rPr lang="en-US" sz="3600" b="1" kern="10" dirty="0">
                <a:ln w="15875">
                  <a:solidFill>
                    <a:srgbClr val="000000"/>
                  </a:solidFill>
                  <a:round/>
                  <a:headEnd/>
                  <a:tailEnd/>
                </a:ln>
                <a:solidFill>
                  <a:srgbClr val="FFFF00"/>
                </a:solidFill>
                <a:latin typeface="Arial Black" pitchFamily="34" charset="0"/>
                <a:cs typeface="Arial"/>
              </a:rPr>
              <a:t>!</a:t>
            </a:r>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66FF"/>
            </a:gs>
            <a:gs pos="100000">
              <a:srgbClr val="0066FF">
                <a:gamma/>
                <a:shade val="46275"/>
                <a:invGamma/>
              </a:srgbClr>
            </a:gs>
          </a:gsLst>
          <a:path path="rect">
            <a:fillToRect l="100000" t="100000"/>
          </a:path>
        </a:gradFill>
        <a:effectLst/>
      </p:bgPr>
    </p:bg>
    <p:spTree>
      <p:nvGrpSpPr>
        <p:cNvPr id="1" name=""/>
        <p:cNvGrpSpPr/>
        <p:nvPr/>
      </p:nvGrpSpPr>
      <p:grpSpPr>
        <a:xfrm>
          <a:off x="0" y="0"/>
          <a:ext cx="0" cy="0"/>
          <a:chOff x="0" y="0"/>
          <a:chExt cx="0" cy="0"/>
        </a:xfrm>
      </p:grpSpPr>
      <p:sp>
        <p:nvSpPr>
          <p:cNvPr id="166914" name="WordArt 2"/>
          <p:cNvSpPr>
            <a:spLocks noChangeArrowheads="1" noChangeShapeType="1" noTextEdit="1"/>
          </p:cNvSpPr>
          <p:nvPr/>
        </p:nvSpPr>
        <p:spPr bwMode="auto">
          <a:xfrm>
            <a:off x="3276600" y="381000"/>
            <a:ext cx="3524250" cy="476250"/>
          </a:xfrm>
          <a:prstGeom prst="rect">
            <a:avLst/>
          </a:prstGeom>
        </p:spPr>
        <p:txBody>
          <a:bodyPr wrap="none" fromWordArt="1">
            <a:prstTxWarp prst="textPlain">
              <a:avLst>
                <a:gd name="adj" fmla="val 50000"/>
              </a:avLst>
            </a:prstTxWarp>
          </a:bodyPr>
          <a:lstStyle/>
          <a:p>
            <a:pPr algn="ctr"/>
            <a:r>
              <a:rPr lang="en-US" sz="3200" b="1" kern="10">
                <a:ln w="15875">
                  <a:solidFill>
                    <a:srgbClr val="000000"/>
                  </a:solidFill>
                  <a:round/>
                  <a:headEnd/>
                  <a:tailEnd/>
                </a:ln>
                <a:solidFill>
                  <a:srgbClr val="00FFFF"/>
                </a:solidFill>
                <a:latin typeface="Arial Unicode MS"/>
                <a:ea typeface="Arial Unicode MS"/>
                <a:cs typeface="Arial Unicode MS"/>
              </a:rPr>
              <a:t>GREEK POTTERY</a:t>
            </a:r>
          </a:p>
        </p:txBody>
      </p:sp>
      <p:pic>
        <p:nvPicPr>
          <p:cNvPr id="166915" name="Picture 3" descr="greek art"/>
          <p:cNvPicPr>
            <a:picLocks noChangeAspect="1" noChangeArrowheads="1"/>
          </p:cNvPicPr>
          <p:nvPr/>
        </p:nvPicPr>
        <p:blipFill>
          <a:blip r:embed="rId3" cstate="print"/>
          <a:srcRect/>
          <a:stretch>
            <a:fillRect/>
          </a:stretch>
        </p:blipFill>
        <p:spPr bwMode="auto">
          <a:xfrm>
            <a:off x="0" y="0"/>
            <a:ext cx="8197850" cy="5380038"/>
          </a:xfrm>
          <a:prstGeom prst="rect">
            <a:avLst/>
          </a:prstGeom>
          <a:noFill/>
        </p:spPr>
      </p:pic>
      <p:grpSp>
        <p:nvGrpSpPr>
          <p:cNvPr id="166916" name="Group 4"/>
          <p:cNvGrpSpPr>
            <a:grpSpLocks/>
          </p:cNvGrpSpPr>
          <p:nvPr/>
        </p:nvGrpSpPr>
        <p:grpSpPr bwMode="auto">
          <a:xfrm>
            <a:off x="2757488" y="1174750"/>
            <a:ext cx="2451100" cy="3978275"/>
            <a:chOff x="1737" y="740"/>
            <a:chExt cx="1544" cy="2506"/>
          </a:xfrm>
        </p:grpSpPr>
        <p:sp>
          <p:nvSpPr>
            <p:cNvPr id="166917" name="Line 5"/>
            <p:cNvSpPr>
              <a:spLocks noChangeShapeType="1"/>
            </p:cNvSpPr>
            <p:nvPr/>
          </p:nvSpPr>
          <p:spPr bwMode="auto">
            <a:xfrm>
              <a:off x="1745" y="3246"/>
              <a:ext cx="1514" cy="0"/>
            </a:xfrm>
            <a:prstGeom prst="line">
              <a:avLst/>
            </a:prstGeom>
            <a:noFill/>
            <a:ln w="101600">
              <a:solidFill>
                <a:srgbClr val="FF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grpSp>
          <p:nvGrpSpPr>
            <p:cNvPr id="166918" name="Group 6"/>
            <p:cNvGrpSpPr>
              <a:grpSpLocks/>
            </p:cNvGrpSpPr>
            <p:nvPr/>
          </p:nvGrpSpPr>
          <p:grpSpPr bwMode="auto">
            <a:xfrm>
              <a:off x="1737" y="740"/>
              <a:ext cx="1544" cy="2485"/>
              <a:chOff x="1845" y="740"/>
              <a:chExt cx="1544" cy="2485"/>
            </a:xfrm>
          </p:grpSpPr>
          <p:sp>
            <p:nvSpPr>
              <p:cNvPr id="166919" name="Line 7"/>
              <p:cNvSpPr>
                <a:spLocks noChangeShapeType="1"/>
              </p:cNvSpPr>
              <p:nvPr/>
            </p:nvSpPr>
            <p:spPr bwMode="auto">
              <a:xfrm flipV="1">
                <a:off x="1845" y="742"/>
                <a:ext cx="0" cy="2448"/>
              </a:xfrm>
              <a:prstGeom prst="line">
                <a:avLst/>
              </a:prstGeom>
              <a:noFill/>
              <a:ln w="101600">
                <a:solidFill>
                  <a:srgbClr val="00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66920" name="Line 8"/>
              <p:cNvSpPr>
                <a:spLocks noChangeShapeType="1"/>
              </p:cNvSpPr>
              <p:nvPr/>
            </p:nvSpPr>
            <p:spPr bwMode="auto">
              <a:xfrm flipV="1">
                <a:off x="3389" y="777"/>
                <a:ext cx="0" cy="2448"/>
              </a:xfrm>
              <a:prstGeom prst="line">
                <a:avLst/>
              </a:prstGeom>
              <a:noFill/>
              <a:ln w="101600">
                <a:solidFill>
                  <a:srgbClr val="00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66921" name="Line 9"/>
              <p:cNvSpPr>
                <a:spLocks noChangeShapeType="1"/>
              </p:cNvSpPr>
              <p:nvPr/>
            </p:nvSpPr>
            <p:spPr bwMode="auto">
              <a:xfrm>
                <a:off x="1863" y="740"/>
                <a:ext cx="1514" cy="0"/>
              </a:xfrm>
              <a:prstGeom prst="line">
                <a:avLst/>
              </a:prstGeom>
              <a:noFill/>
              <a:ln w="101600">
                <a:solidFill>
                  <a:srgbClr val="FF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grpSp>
      </p:grpSp>
      <p:sp>
        <p:nvSpPr>
          <p:cNvPr id="166922" name="Text Box 10"/>
          <p:cNvSpPr txBox="1">
            <a:spLocks noChangeArrowheads="1"/>
          </p:cNvSpPr>
          <p:nvPr/>
        </p:nvSpPr>
        <p:spPr bwMode="auto">
          <a:xfrm>
            <a:off x="397108" y="5551488"/>
            <a:ext cx="8349786" cy="954107"/>
          </a:xfrm>
          <a:prstGeom prst="rect">
            <a:avLst/>
          </a:prstGeom>
          <a:noFill/>
          <a:ln w="9525">
            <a:noFill/>
            <a:miter lim="800000"/>
            <a:headEnd/>
            <a:tailEnd/>
          </a:ln>
          <a:effectLst/>
        </p:spPr>
        <p:txBody>
          <a:bodyPr wrap="none">
            <a:spAutoFit/>
          </a:bodyPr>
          <a:lstStyle/>
          <a:p>
            <a:pPr algn="ctr"/>
            <a:r>
              <a:rPr lang="en-US" sz="2800" b="1" dirty="0">
                <a:solidFill>
                  <a:srgbClr val="FFFF00"/>
                </a:solidFill>
                <a:latin typeface="Arial Black" pitchFamily="34" charset="0"/>
              </a:rPr>
              <a:t> </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‘GOLDEN RATIO’ was more pleasing </a:t>
            </a:r>
          </a:p>
          <a:p>
            <a:pPr algn="ct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to the eye than any other ratio</a:t>
            </a:r>
          </a:p>
        </p:txBody>
      </p:sp>
      <p:sp>
        <p:nvSpPr>
          <p:cNvPr id="166923" name="Text Box 11"/>
          <p:cNvSpPr txBox="1">
            <a:spLocks noChangeArrowheads="1"/>
          </p:cNvSpPr>
          <p:nvPr/>
        </p:nvSpPr>
        <p:spPr bwMode="auto">
          <a:xfrm>
            <a:off x="5555884" y="3551238"/>
            <a:ext cx="3490059" cy="1323439"/>
          </a:xfrm>
          <a:prstGeom prst="rect">
            <a:avLst/>
          </a:prstGeom>
          <a:noFill/>
          <a:ln w="9525">
            <a:noFill/>
            <a:miter lim="800000"/>
            <a:headEnd/>
            <a:tailEnd/>
          </a:ln>
          <a:effectLst/>
        </p:spPr>
        <p:txBody>
          <a:bodyPr wrap="none">
            <a:spAutoFit/>
          </a:bodyPr>
          <a:lstStyle/>
          <a:p>
            <a:pPr algn="ctr"/>
            <a:r>
              <a:rPr lang="en-US" sz="8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WHY?</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2000"/>
                                        <p:tgtEl>
                                          <p:spTgt spid="1669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6923"/>
                                        </p:tgtEl>
                                        <p:attrNameLst>
                                          <p:attrName>style.visibility</p:attrName>
                                        </p:attrNameLst>
                                      </p:cBhvr>
                                      <p:to>
                                        <p:strVal val="visible"/>
                                      </p:to>
                                    </p:set>
                                    <p:animEffect transition="in" filter="fade">
                                      <p:cBhvr>
                                        <p:cTn id="12" dur="2000"/>
                                        <p:tgtEl>
                                          <p:spTgt spid="16692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66922"/>
                                        </p:tgtEl>
                                        <p:attrNameLst>
                                          <p:attrName>style.visibility</p:attrName>
                                        </p:attrNameLst>
                                      </p:cBhvr>
                                      <p:to>
                                        <p:strVal val="visible"/>
                                      </p:to>
                                    </p:set>
                                    <p:animEffect transition="in" filter="fade">
                                      <p:cBhvr>
                                        <p:cTn id="16" dur="2000"/>
                                        <p:tgtEl>
                                          <p:spTgt spid="166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2" grpId="0"/>
      <p:bldP spid="16692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0132" name="Picture 4" descr="last supper copy"/>
          <p:cNvPicPr>
            <a:picLocks noChangeAspect="1" noChangeArrowheads="1"/>
          </p:cNvPicPr>
          <p:nvPr/>
        </p:nvPicPr>
        <p:blipFill>
          <a:blip r:embed="rId3" cstate="print"/>
          <a:srcRect/>
          <a:stretch>
            <a:fillRect/>
          </a:stretch>
        </p:blipFill>
        <p:spPr bwMode="auto">
          <a:xfrm>
            <a:off x="-23813" y="260350"/>
            <a:ext cx="9191626" cy="4819650"/>
          </a:xfrm>
          <a:prstGeom prst="rect">
            <a:avLst/>
          </a:prstGeom>
          <a:noFill/>
        </p:spPr>
      </p:pic>
      <p:sp>
        <p:nvSpPr>
          <p:cNvPr id="560133" name="Text Box 5"/>
          <p:cNvSpPr txBox="1">
            <a:spLocks noChangeArrowheads="1"/>
          </p:cNvSpPr>
          <p:nvPr/>
        </p:nvSpPr>
        <p:spPr bwMode="auto">
          <a:xfrm>
            <a:off x="3032125" y="5214938"/>
            <a:ext cx="3355406" cy="584775"/>
          </a:xfrm>
          <a:prstGeom prst="rect">
            <a:avLst/>
          </a:prstGeom>
          <a:noFill/>
          <a:ln w="9525">
            <a:noFill/>
            <a:miter lim="800000"/>
            <a:headEnd/>
            <a:tailEnd/>
          </a:ln>
          <a:effectLst/>
        </p:spPr>
        <p:txBody>
          <a:bodyPr wrap="none">
            <a:spAutoFit/>
          </a:bodyPr>
          <a:lstStyle/>
          <a:p>
            <a:r>
              <a:rPr lang="en-US" sz="3200" b="1" dirty="0">
                <a:solidFill>
                  <a:srgbClr val="FFFF00"/>
                </a:solidFill>
                <a:latin typeface="Arial Black" pitchFamily="34" charset="0"/>
              </a:rPr>
              <a:t>LAST SUPPER</a:t>
            </a:r>
          </a:p>
        </p:txBody>
      </p:sp>
      <p:sp>
        <p:nvSpPr>
          <p:cNvPr id="560134" name="Text Box 6"/>
          <p:cNvSpPr txBox="1">
            <a:spLocks noChangeArrowheads="1"/>
          </p:cNvSpPr>
          <p:nvPr/>
        </p:nvSpPr>
        <p:spPr bwMode="auto">
          <a:xfrm>
            <a:off x="3202450" y="5734050"/>
            <a:ext cx="2734338" cy="707886"/>
          </a:xfrm>
          <a:prstGeom prst="rect">
            <a:avLst/>
          </a:prstGeom>
          <a:noFill/>
          <a:ln w="9525">
            <a:noFill/>
            <a:miter lim="800000"/>
            <a:headEnd/>
            <a:tailEnd/>
          </a:ln>
          <a:effectLst/>
        </p:spPr>
        <p:txBody>
          <a:bodyPr wrap="none">
            <a:spAutoFit/>
          </a:bodyPr>
          <a:lstStyle/>
          <a:p>
            <a:pPr algn="ctr"/>
            <a:r>
              <a:rPr lang="en-US" sz="2000" dirty="0">
                <a:solidFill>
                  <a:srgbClr val="FFFF00"/>
                </a:solidFill>
                <a:latin typeface="Arial Black" pitchFamily="34" charset="0"/>
              </a:rPr>
              <a:t>By</a:t>
            </a:r>
          </a:p>
          <a:p>
            <a:pPr algn="ctr"/>
            <a:r>
              <a:rPr lang="en-US" sz="2000" dirty="0">
                <a:solidFill>
                  <a:srgbClr val="FFFF00"/>
                </a:solidFill>
                <a:latin typeface="Arial Black" pitchFamily="34" charset="0"/>
              </a:rPr>
              <a:t>Leonardo da Vinci</a:t>
            </a:r>
          </a:p>
        </p:txBody>
      </p:sp>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1010" name="Picture 2" descr="orchestra"/>
          <p:cNvPicPr>
            <a:picLocks noChangeAspect="1" noChangeArrowheads="1"/>
          </p:cNvPicPr>
          <p:nvPr/>
        </p:nvPicPr>
        <p:blipFill>
          <a:blip r:embed="rId3" cstate="print"/>
          <a:srcRect/>
          <a:stretch>
            <a:fillRect/>
          </a:stretch>
        </p:blipFill>
        <p:spPr bwMode="auto">
          <a:xfrm>
            <a:off x="0" y="0"/>
            <a:ext cx="9448800" cy="7086600"/>
          </a:xfrm>
          <a:prstGeom prst="rect">
            <a:avLst/>
          </a:prstGeom>
          <a:noFill/>
        </p:spPr>
      </p:pic>
      <p:pic>
        <p:nvPicPr>
          <p:cNvPr id="171011" name="Picture 3" descr="brahms_ballade_2"/>
          <p:cNvPicPr>
            <a:picLocks noChangeAspect="1" noChangeArrowheads="1"/>
          </p:cNvPicPr>
          <p:nvPr/>
        </p:nvPicPr>
        <p:blipFill>
          <a:blip r:embed="rId4" cstate="print"/>
          <a:srcRect/>
          <a:stretch>
            <a:fillRect/>
          </a:stretch>
        </p:blipFill>
        <p:spPr bwMode="auto">
          <a:xfrm rot="748523">
            <a:off x="5486400" y="1543050"/>
            <a:ext cx="2811463" cy="3771900"/>
          </a:xfrm>
          <a:prstGeom prst="rect">
            <a:avLst/>
          </a:prstGeom>
          <a:noFill/>
        </p:spPr>
      </p:pic>
      <p:sp>
        <p:nvSpPr>
          <p:cNvPr id="171013" name="Rectangle 5"/>
          <p:cNvSpPr>
            <a:spLocks noChangeArrowheads="1"/>
          </p:cNvSpPr>
          <p:nvPr/>
        </p:nvSpPr>
        <p:spPr bwMode="auto">
          <a:xfrm>
            <a:off x="424296" y="685800"/>
            <a:ext cx="4838988" cy="5486400"/>
          </a:xfrm>
          <a:prstGeom prst="rect">
            <a:avLst/>
          </a:prstGeom>
          <a:noFill/>
          <a:ln w="9525">
            <a:noFill/>
            <a:miter lim="800000"/>
            <a:headEnd/>
            <a:tailEnd/>
          </a:ln>
          <a:effectLst/>
        </p:spPr>
        <p:txBody>
          <a:bodyPr wrap="none" anchor="ctr"/>
          <a:lstStyle/>
          <a:p>
            <a:pPr algn="ctr"/>
            <a:endParaRPr lang="en-US" sz="3200" b="1" dirty="0">
              <a:solidFill>
                <a:srgbClr val="FFFF00"/>
              </a:solidFill>
              <a:latin typeface="Arial Black" pitchFamily="34" charset="0"/>
            </a:endParaRPr>
          </a:p>
        </p:txBody>
      </p:sp>
      <p:sp>
        <p:nvSpPr>
          <p:cNvPr id="171014" name="Text Box 6"/>
          <p:cNvSpPr txBox="1">
            <a:spLocks noChangeArrowheads="1"/>
          </p:cNvSpPr>
          <p:nvPr/>
        </p:nvSpPr>
        <p:spPr bwMode="auto">
          <a:xfrm>
            <a:off x="481903" y="925513"/>
            <a:ext cx="4550953" cy="3539430"/>
          </a:xfrm>
          <a:prstGeom prst="rect">
            <a:avLst/>
          </a:prstGeom>
          <a:noFill/>
          <a:ln w="9525">
            <a:noFill/>
            <a:miter lim="800000"/>
            <a:headEnd/>
            <a:tailEnd/>
          </a:ln>
          <a:effectLst/>
        </p:spPr>
        <p:txBody>
          <a:bodyPr wrap="square">
            <a:spAutoFit/>
          </a:bodyPr>
          <a:lstStyle/>
          <a:p>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SOME OF THE </a:t>
            </a:r>
          </a:p>
          <a:p>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CLASSIC MUSIC </a:t>
            </a:r>
          </a:p>
          <a:p>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WE FIND </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BEAUTIFUL</a:t>
            </a:r>
            <a:endPar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HAS THE FIRST </a:t>
            </a:r>
          </a:p>
          <a:p>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MOVEMENT </a:t>
            </a:r>
            <a:r>
              <a:rPr lang="en-US" sz="2800" b="1" dirty="0" smtClean="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1.618</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TIMES AS </a:t>
            </a:r>
            <a:r>
              <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LONG AS THE </a:t>
            </a:r>
            <a:r>
              <a:rPr lang="en-US" sz="28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SECOND MOVEMENT</a:t>
            </a:r>
            <a:endParaRPr lang="en-US" sz="28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pic>
        <p:nvPicPr>
          <p:cNvPr id="171015" name="Picture 7" descr="brahms_ballade_2"/>
          <p:cNvPicPr>
            <a:picLocks noChangeAspect="1" noChangeArrowheads="1"/>
          </p:cNvPicPr>
          <p:nvPr/>
        </p:nvPicPr>
        <p:blipFill>
          <a:blip r:embed="rId4" cstate="print"/>
          <a:srcRect/>
          <a:stretch>
            <a:fillRect/>
          </a:stretch>
        </p:blipFill>
        <p:spPr bwMode="auto">
          <a:xfrm rot="1459285">
            <a:off x="5943600" y="1943100"/>
            <a:ext cx="2811463" cy="3771900"/>
          </a:xfrm>
          <a:prstGeom prst="rect">
            <a:avLst/>
          </a:prstGeom>
          <a:noFill/>
        </p:spPr>
      </p:pic>
      <p:sp>
        <p:nvSpPr>
          <p:cNvPr id="171016" name="Text Box 8"/>
          <p:cNvSpPr txBox="1">
            <a:spLocks noChangeArrowheads="1"/>
          </p:cNvSpPr>
          <p:nvPr/>
        </p:nvSpPr>
        <p:spPr bwMode="auto">
          <a:xfrm>
            <a:off x="800100" y="228600"/>
            <a:ext cx="4897559" cy="461665"/>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2400" b="1" dirty="0">
                <a:solidFill>
                  <a:srgbClr val="FFFF00"/>
                </a:solidFill>
                <a:latin typeface="Arial Black" pitchFamily="34" charset="0"/>
              </a:rPr>
              <a:t>Mozart …Beethoven … Bach</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71011"/>
                                        </p:tgtEl>
                                        <p:attrNameLst>
                                          <p:attrName>style.visibility</p:attrName>
                                        </p:attrNameLst>
                                      </p:cBhvr>
                                      <p:to>
                                        <p:strVal val="visible"/>
                                      </p:to>
                                    </p:set>
                                    <p:animEffect transition="in" filter="fade">
                                      <p:cBhvr>
                                        <p:cTn id="7" dur="2400" decel="100000"/>
                                        <p:tgtEl>
                                          <p:spTgt spid="171011"/>
                                        </p:tgtEl>
                                      </p:cBhvr>
                                    </p:animEffect>
                                    <p:anim calcmode="lin" valueType="num">
                                      <p:cBhvr>
                                        <p:cTn id="8" dur="2400" decel="100000" fill="hold"/>
                                        <p:tgtEl>
                                          <p:spTgt spid="171011"/>
                                        </p:tgtEl>
                                        <p:attrNameLst>
                                          <p:attrName>style.rotation</p:attrName>
                                        </p:attrNameLst>
                                      </p:cBhvr>
                                      <p:tavLst>
                                        <p:tav tm="0">
                                          <p:val>
                                            <p:fltVal val="-90"/>
                                          </p:val>
                                        </p:tav>
                                        <p:tav tm="100000">
                                          <p:val>
                                            <p:fltVal val="0"/>
                                          </p:val>
                                        </p:tav>
                                      </p:tavLst>
                                    </p:anim>
                                    <p:anim calcmode="lin" valueType="num">
                                      <p:cBhvr>
                                        <p:cTn id="9" dur="2400" decel="100000" fill="hold"/>
                                        <p:tgtEl>
                                          <p:spTgt spid="171011"/>
                                        </p:tgtEl>
                                        <p:attrNameLst>
                                          <p:attrName>ppt_x</p:attrName>
                                        </p:attrNameLst>
                                      </p:cBhvr>
                                      <p:tavLst>
                                        <p:tav tm="0">
                                          <p:val>
                                            <p:strVal val="#ppt_x+0.4"/>
                                          </p:val>
                                        </p:tav>
                                        <p:tav tm="100000">
                                          <p:val>
                                            <p:strVal val="#ppt_x-0.05"/>
                                          </p:val>
                                        </p:tav>
                                      </p:tavLst>
                                    </p:anim>
                                    <p:anim calcmode="lin" valueType="num">
                                      <p:cBhvr>
                                        <p:cTn id="10" dur="2400" decel="100000" fill="hold"/>
                                        <p:tgtEl>
                                          <p:spTgt spid="171011"/>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171011"/>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1710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71015"/>
                                        </p:tgtEl>
                                        <p:attrNameLst>
                                          <p:attrName>style.visibility</p:attrName>
                                        </p:attrNameLst>
                                      </p:cBhvr>
                                      <p:to>
                                        <p:strVal val="visible"/>
                                      </p:to>
                                    </p:set>
                                    <p:animEffect transition="in" filter="fade">
                                      <p:cBhvr>
                                        <p:cTn id="15" dur="2400" decel="100000"/>
                                        <p:tgtEl>
                                          <p:spTgt spid="171015"/>
                                        </p:tgtEl>
                                      </p:cBhvr>
                                    </p:animEffect>
                                    <p:anim calcmode="lin" valueType="num">
                                      <p:cBhvr>
                                        <p:cTn id="16" dur="2400" decel="100000" fill="hold"/>
                                        <p:tgtEl>
                                          <p:spTgt spid="171015"/>
                                        </p:tgtEl>
                                        <p:attrNameLst>
                                          <p:attrName>style.rotation</p:attrName>
                                        </p:attrNameLst>
                                      </p:cBhvr>
                                      <p:tavLst>
                                        <p:tav tm="0">
                                          <p:val>
                                            <p:fltVal val="-90"/>
                                          </p:val>
                                        </p:tav>
                                        <p:tav tm="100000">
                                          <p:val>
                                            <p:fltVal val="0"/>
                                          </p:val>
                                        </p:tav>
                                      </p:tavLst>
                                    </p:anim>
                                    <p:anim calcmode="lin" valueType="num">
                                      <p:cBhvr>
                                        <p:cTn id="17" dur="2400" decel="100000" fill="hold"/>
                                        <p:tgtEl>
                                          <p:spTgt spid="171015"/>
                                        </p:tgtEl>
                                        <p:attrNameLst>
                                          <p:attrName>ppt_x</p:attrName>
                                        </p:attrNameLst>
                                      </p:cBhvr>
                                      <p:tavLst>
                                        <p:tav tm="0">
                                          <p:val>
                                            <p:strVal val="#ppt_x+0.4"/>
                                          </p:val>
                                        </p:tav>
                                        <p:tav tm="100000">
                                          <p:val>
                                            <p:strVal val="#ppt_x-0.05"/>
                                          </p:val>
                                        </p:tav>
                                      </p:tavLst>
                                    </p:anim>
                                    <p:anim calcmode="lin" valueType="num">
                                      <p:cBhvr>
                                        <p:cTn id="18" dur="2400" decel="100000" fill="hold"/>
                                        <p:tgtEl>
                                          <p:spTgt spid="171015"/>
                                        </p:tgtEl>
                                        <p:attrNameLst>
                                          <p:attrName>ppt_y</p:attrName>
                                        </p:attrNameLst>
                                      </p:cBhvr>
                                      <p:tavLst>
                                        <p:tav tm="0">
                                          <p:val>
                                            <p:strVal val="#ppt_y-0.4"/>
                                          </p:val>
                                        </p:tav>
                                        <p:tav tm="100000">
                                          <p:val>
                                            <p:strVal val="#ppt_y+0.1"/>
                                          </p:val>
                                        </p:tav>
                                      </p:tavLst>
                                    </p:anim>
                                    <p:anim calcmode="lin" valueType="num">
                                      <p:cBhvr>
                                        <p:cTn id="19" dur="600" accel="100000" fill="hold">
                                          <p:stCondLst>
                                            <p:cond delay="2400"/>
                                          </p:stCondLst>
                                        </p:cTn>
                                        <p:tgtEl>
                                          <p:spTgt spid="171015"/>
                                        </p:tgtEl>
                                        <p:attrNameLst>
                                          <p:attrName>ppt_x</p:attrName>
                                        </p:attrNameLst>
                                      </p:cBhvr>
                                      <p:tavLst>
                                        <p:tav tm="0">
                                          <p:val>
                                            <p:strVal val="#ppt_x-0.05"/>
                                          </p:val>
                                        </p:tav>
                                        <p:tav tm="100000">
                                          <p:val>
                                            <p:strVal val="#ppt_x"/>
                                          </p:val>
                                        </p:tav>
                                      </p:tavLst>
                                    </p:anim>
                                    <p:anim calcmode="lin" valueType="num">
                                      <p:cBhvr>
                                        <p:cTn id="20" dur="600" accel="100000" fill="hold">
                                          <p:stCondLst>
                                            <p:cond delay="2400"/>
                                          </p:stCondLst>
                                        </p:cTn>
                                        <p:tgtEl>
                                          <p:spTgt spid="171015"/>
                                        </p:tgtEl>
                                        <p:attrNameLst>
                                          <p:attrName>ppt_y</p:attrName>
                                        </p:attrNameLst>
                                      </p:cBhvr>
                                      <p:tavLst>
                                        <p:tav tm="0">
                                          <p:val>
                                            <p:strVal val="#ppt_y+0.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71016"/>
                                        </p:tgtEl>
                                        <p:attrNameLst>
                                          <p:attrName>style.visibility</p:attrName>
                                        </p:attrNameLst>
                                      </p:cBhvr>
                                      <p:to>
                                        <p:strVal val="visible"/>
                                      </p:to>
                                    </p:set>
                                    <p:animEffect transition="in" filter="fade">
                                      <p:cBhvr>
                                        <p:cTn id="23" dur="2000"/>
                                        <p:tgtEl>
                                          <p:spTgt spid="171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7378" name="Picture 2" descr="blueprint"/>
          <p:cNvPicPr>
            <a:picLocks noChangeAspect="1" noChangeArrowheads="1"/>
          </p:cNvPicPr>
          <p:nvPr/>
        </p:nvPicPr>
        <p:blipFill>
          <a:blip r:embed="rId3" cstate="print">
            <a:lum bright="8000" contrast="10000"/>
          </a:blip>
          <a:srcRect/>
          <a:stretch>
            <a:fillRect/>
          </a:stretch>
        </p:blipFill>
        <p:spPr bwMode="auto">
          <a:xfrm>
            <a:off x="-1219200" y="-153988"/>
            <a:ext cx="10820400" cy="7240588"/>
          </a:xfrm>
          <a:prstGeom prst="rect">
            <a:avLst/>
          </a:prstGeom>
          <a:noFill/>
          <a:ln w="9525">
            <a:noFill/>
            <a:miter lim="800000"/>
            <a:headEnd/>
            <a:tailEnd/>
          </a:ln>
        </p:spPr>
      </p:pic>
      <p:sp>
        <p:nvSpPr>
          <p:cNvPr id="357379" name="Text Box 3"/>
          <p:cNvSpPr txBox="1">
            <a:spLocks noChangeArrowheads="1"/>
          </p:cNvSpPr>
          <p:nvPr/>
        </p:nvSpPr>
        <p:spPr bwMode="auto">
          <a:xfrm>
            <a:off x="418052" y="236754"/>
            <a:ext cx="8272970" cy="2554545"/>
          </a:xfrm>
          <a:prstGeom prst="rect">
            <a:avLst/>
          </a:prstGeom>
          <a:noFill/>
          <a:ln w="15875">
            <a:noFill/>
            <a:miter lim="800000"/>
            <a:headEnd/>
            <a:tailEnd/>
          </a:ln>
          <a:effectLst/>
        </p:spPr>
        <p:txBody>
          <a:bodyPr wrap="none">
            <a:spAutoFit/>
          </a:bodyPr>
          <a:lstStyle/>
          <a:p>
            <a:pPr algn="ct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COULD IT BE THAT</a:t>
            </a:r>
          </a:p>
          <a:p>
            <a:pPr algn="ct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GOLDEN RATIO</a:t>
            </a:r>
          </a:p>
          <a:p>
            <a:pPr algn="ct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IS ONE OF THE BLUEPRINTS</a:t>
            </a:r>
          </a:p>
          <a:p>
            <a:pPr algn="ctr"/>
            <a:r>
              <a:rPr lang="en-US" sz="40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GOD USED AT CREATION?</a:t>
            </a:r>
          </a:p>
        </p:txBody>
      </p: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81250" name="Picture 2" descr="forearm edit copy"/>
          <p:cNvPicPr>
            <a:picLocks noChangeAspect="1" noChangeArrowheads="1"/>
          </p:cNvPicPr>
          <p:nvPr/>
        </p:nvPicPr>
        <p:blipFill>
          <a:blip r:embed="rId3" cstate="print"/>
          <a:srcRect/>
          <a:stretch>
            <a:fillRect/>
          </a:stretch>
        </p:blipFill>
        <p:spPr bwMode="auto">
          <a:xfrm>
            <a:off x="-304800" y="0"/>
            <a:ext cx="9448800" cy="6996113"/>
          </a:xfrm>
          <a:prstGeom prst="rect">
            <a:avLst/>
          </a:prstGeom>
          <a:noFill/>
        </p:spPr>
      </p:pic>
      <p:sp>
        <p:nvSpPr>
          <p:cNvPr id="181251" name="Line 3"/>
          <p:cNvSpPr>
            <a:spLocks noChangeShapeType="1"/>
          </p:cNvSpPr>
          <p:nvPr/>
        </p:nvSpPr>
        <p:spPr bwMode="auto">
          <a:xfrm>
            <a:off x="3650288" y="2347263"/>
            <a:ext cx="2819400" cy="1600200"/>
          </a:xfrm>
          <a:prstGeom prst="line">
            <a:avLst/>
          </a:prstGeom>
          <a:noFill/>
          <a:ln w="101600">
            <a:solidFill>
              <a:srgbClr val="00FF00"/>
            </a:solidFill>
            <a:round/>
            <a:headEnd type="triangle" w="med" len="med"/>
            <a:tailEnd type="triangle" w="med" len="med"/>
          </a:ln>
          <a:effectLst>
            <a:outerShdw blurRad="50800" dist="38100" dir="5400000" algn="t" rotWithShape="0">
              <a:prstClr val="black">
                <a:alpha val="40000"/>
              </a:prstClr>
            </a:outerShdw>
          </a:effectLst>
        </p:spPr>
        <p:txBody>
          <a:bodyPr/>
          <a:lstStyle/>
          <a:p>
            <a:endParaRPr lang="en-US" dirty="0">
              <a:effectLst>
                <a:outerShdw blurRad="38100" dist="38100" dir="2700000" algn="tl">
                  <a:srgbClr val="000000">
                    <a:alpha val="43137"/>
                  </a:srgbClr>
                </a:outerShdw>
              </a:effectLst>
              <a:latin typeface="Arial Black" pitchFamily="34" charset="0"/>
            </a:endParaRPr>
          </a:p>
        </p:txBody>
      </p:sp>
      <p:sp>
        <p:nvSpPr>
          <p:cNvPr id="181252" name="Line 4"/>
          <p:cNvSpPr>
            <a:spLocks noChangeShapeType="1"/>
          </p:cNvSpPr>
          <p:nvPr/>
        </p:nvSpPr>
        <p:spPr bwMode="auto">
          <a:xfrm>
            <a:off x="6530638" y="3822796"/>
            <a:ext cx="2138363" cy="1219200"/>
          </a:xfrm>
          <a:prstGeom prst="line">
            <a:avLst/>
          </a:prstGeom>
          <a:noFill/>
          <a:ln w="101600">
            <a:solidFill>
              <a:srgbClr val="FFFF00"/>
            </a:solidFill>
            <a:round/>
            <a:headEnd type="triangle" w="med" len="med"/>
            <a:tailEnd type="triangle" w="med" len="med"/>
          </a:ln>
          <a:effectLst>
            <a:outerShdw blurRad="50800" dist="38100" dir="5400000" algn="t" rotWithShape="0">
              <a:prstClr val="black">
                <a:alpha val="40000"/>
              </a:prstClr>
            </a:outerShdw>
          </a:effectLst>
        </p:spPr>
        <p:txBody>
          <a:bodyPr/>
          <a:lstStyle/>
          <a:p>
            <a:endParaRPr lang="en-US" dirty="0">
              <a:effectLst>
                <a:outerShdw blurRad="38100" dist="38100" dir="2700000" algn="tl">
                  <a:srgbClr val="000000">
                    <a:alpha val="43137"/>
                  </a:srgbClr>
                </a:outerShdw>
              </a:effectLst>
              <a:latin typeface="Arial Black" pitchFamily="34" charset="0"/>
            </a:endParaRPr>
          </a:p>
        </p:txBody>
      </p:sp>
      <p:sp>
        <p:nvSpPr>
          <p:cNvPr id="181253" name="Text Box 5"/>
          <p:cNvSpPr txBox="1">
            <a:spLocks noChangeArrowheads="1"/>
          </p:cNvSpPr>
          <p:nvPr/>
        </p:nvSpPr>
        <p:spPr bwMode="auto">
          <a:xfrm>
            <a:off x="457200" y="4160838"/>
            <a:ext cx="5460534" cy="1569660"/>
          </a:xfrm>
          <a:prstGeom prst="rect">
            <a:avLst/>
          </a:prstGeom>
          <a:noFill/>
          <a:ln w="9525">
            <a:noFill/>
            <a:miter lim="800000"/>
            <a:headEnd/>
            <a:tailEnd/>
          </a:ln>
          <a:effectLst/>
        </p:spPr>
        <p:txBody>
          <a:bodyPr wrap="none">
            <a:spAutoFit/>
          </a:bodyPr>
          <a:lstStyle/>
          <a:p>
            <a:r>
              <a:rPr lang="en-US" sz="3200" b="1" dirty="0">
                <a:ln>
                  <a:solidFill>
                    <a:schemeClr val="tx1"/>
                  </a:solidFill>
                </a:ln>
                <a:solidFill>
                  <a:srgbClr val="FFFF00"/>
                </a:solidFill>
                <a:latin typeface="Arial Black" pitchFamily="34" charset="0"/>
              </a:rPr>
              <a:t>Your forearm is roughly</a:t>
            </a:r>
          </a:p>
          <a:p>
            <a:r>
              <a:rPr lang="en-US" sz="3200" b="1" dirty="0">
                <a:ln>
                  <a:solidFill>
                    <a:schemeClr val="tx1"/>
                  </a:solidFill>
                </a:ln>
                <a:solidFill>
                  <a:srgbClr val="00FF00"/>
                </a:solidFill>
                <a:latin typeface="Arial Black" pitchFamily="34" charset="0"/>
              </a:rPr>
              <a:t>1.618</a:t>
            </a:r>
            <a:r>
              <a:rPr lang="en-US" sz="3200" b="1" dirty="0">
                <a:ln>
                  <a:solidFill>
                    <a:schemeClr val="tx1"/>
                  </a:solidFill>
                </a:ln>
                <a:solidFill>
                  <a:srgbClr val="FFFF00"/>
                </a:solidFill>
                <a:latin typeface="Arial Black" pitchFamily="34" charset="0"/>
              </a:rPr>
              <a:t> times as long as </a:t>
            </a:r>
          </a:p>
          <a:p>
            <a:r>
              <a:rPr lang="en-US" sz="3200" b="1" dirty="0">
                <a:ln>
                  <a:solidFill>
                    <a:schemeClr val="tx1"/>
                  </a:solidFill>
                </a:ln>
                <a:solidFill>
                  <a:srgbClr val="FFFF00"/>
                </a:solidFill>
                <a:latin typeface="Arial Black" pitchFamily="34" charset="0"/>
              </a:rPr>
              <a:t>your hand</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81251"/>
                                        </p:tgtEl>
                                        <p:attrNameLst>
                                          <p:attrName>style.visibility</p:attrName>
                                        </p:attrNameLst>
                                      </p:cBhvr>
                                      <p:to>
                                        <p:strVal val="visible"/>
                                      </p:to>
                                    </p:set>
                                    <p:animEffect transition="in" filter="wipe(up)">
                                      <p:cBhvr>
                                        <p:cTn id="7" dur="2000"/>
                                        <p:tgtEl>
                                          <p:spTgt spid="181251"/>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181252"/>
                                        </p:tgtEl>
                                        <p:attrNameLst>
                                          <p:attrName>style.visibility</p:attrName>
                                        </p:attrNameLst>
                                      </p:cBhvr>
                                      <p:to>
                                        <p:strVal val="visible"/>
                                      </p:to>
                                    </p:set>
                                    <p:animEffect transition="in" filter="wipe(up)">
                                      <p:cBhvr>
                                        <p:cTn id="10" dur="2000"/>
                                        <p:tgtEl>
                                          <p:spTgt spid="18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83304" name="Picture 8" descr="hand copy"/>
          <p:cNvPicPr>
            <a:picLocks noChangeAspect="1" noChangeArrowheads="1"/>
          </p:cNvPicPr>
          <p:nvPr/>
        </p:nvPicPr>
        <p:blipFill>
          <a:blip r:embed="rId3" cstate="print"/>
          <a:srcRect/>
          <a:stretch>
            <a:fillRect/>
          </a:stretch>
        </p:blipFill>
        <p:spPr bwMode="auto">
          <a:xfrm rot="-1963931">
            <a:off x="2589213" y="700088"/>
            <a:ext cx="6332537" cy="5457825"/>
          </a:xfrm>
          <a:prstGeom prst="rect">
            <a:avLst/>
          </a:prstGeom>
          <a:noFill/>
        </p:spPr>
      </p:pic>
      <p:sp>
        <p:nvSpPr>
          <p:cNvPr id="183299" name="Line 3"/>
          <p:cNvSpPr>
            <a:spLocks noChangeShapeType="1"/>
          </p:cNvSpPr>
          <p:nvPr/>
        </p:nvSpPr>
        <p:spPr bwMode="auto">
          <a:xfrm flipV="1">
            <a:off x="3816350" y="3201988"/>
            <a:ext cx="1625600" cy="1162050"/>
          </a:xfrm>
          <a:prstGeom prst="line">
            <a:avLst/>
          </a:prstGeom>
          <a:noFill/>
          <a:ln w="101600">
            <a:solidFill>
              <a:srgbClr val="00FF00"/>
            </a:solidFill>
            <a:round/>
            <a:headEnd type="triangle" w="med" len="med"/>
            <a:tailEnd type="triangle" w="med" len="med"/>
          </a:ln>
          <a:effectLst>
            <a:outerShdw dist="35921" dir="2700000" algn="ctr" rotWithShape="0">
              <a:schemeClr val="tx1"/>
            </a:outerShdw>
          </a:effectLst>
        </p:spPr>
        <p:txBody>
          <a:bodyPr/>
          <a:lstStyle/>
          <a:p>
            <a:endParaRPr lang="en-US" dirty="0">
              <a:latin typeface="Arial Black" pitchFamily="34" charset="0"/>
            </a:endParaRPr>
          </a:p>
        </p:txBody>
      </p:sp>
      <p:sp>
        <p:nvSpPr>
          <p:cNvPr id="183300" name="Line 4"/>
          <p:cNvSpPr>
            <a:spLocks noChangeShapeType="1"/>
          </p:cNvSpPr>
          <p:nvPr/>
        </p:nvSpPr>
        <p:spPr bwMode="auto">
          <a:xfrm flipV="1">
            <a:off x="5472113" y="2366963"/>
            <a:ext cx="1166812" cy="827087"/>
          </a:xfrm>
          <a:prstGeom prst="line">
            <a:avLst/>
          </a:prstGeom>
          <a:noFill/>
          <a:ln w="101600">
            <a:solidFill>
              <a:srgbClr val="FFFF00"/>
            </a:solidFill>
            <a:round/>
            <a:headEnd type="triangle" w="med" len="med"/>
            <a:tailEnd type="triangle" w="med" len="med"/>
          </a:ln>
          <a:effectLst>
            <a:outerShdw dist="35921" dir="2700000" algn="ctr" rotWithShape="0">
              <a:schemeClr val="tx1"/>
            </a:outerShdw>
          </a:effectLst>
        </p:spPr>
        <p:txBody>
          <a:bodyPr/>
          <a:lstStyle/>
          <a:p>
            <a:endParaRPr lang="en-US" dirty="0">
              <a:latin typeface="Arial Black" pitchFamily="34" charset="0"/>
            </a:endParaRPr>
          </a:p>
        </p:txBody>
      </p:sp>
      <p:sp>
        <p:nvSpPr>
          <p:cNvPr id="183301" name="Line 5"/>
          <p:cNvSpPr>
            <a:spLocks noChangeShapeType="1"/>
          </p:cNvSpPr>
          <p:nvPr/>
        </p:nvSpPr>
        <p:spPr bwMode="auto">
          <a:xfrm flipV="1">
            <a:off x="5837238" y="3048000"/>
            <a:ext cx="1168400" cy="646113"/>
          </a:xfrm>
          <a:prstGeom prst="line">
            <a:avLst/>
          </a:prstGeom>
          <a:noFill/>
          <a:ln w="101600">
            <a:solidFill>
              <a:srgbClr val="00FF00"/>
            </a:solidFill>
            <a:round/>
            <a:headEnd type="triangle" w="med" len="med"/>
            <a:tailEnd type="triangle" w="med" len="med"/>
          </a:ln>
          <a:effectLst>
            <a:outerShdw dist="35921" dir="2700000" algn="ctr" rotWithShape="0">
              <a:schemeClr val="tx1"/>
            </a:outerShdw>
          </a:effectLst>
        </p:spPr>
        <p:txBody>
          <a:bodyPr/>
          <a:lstStyle/>
          <a:p>
            <a:endParaRPr lang="en-US" dirty="0">
              <a:latin typeface="Arial Black" pitchFamily="34" charset="0"/>
            </a:endParaRPr>
          </a:p>
        </p:txBody>
      </p:sp>
      <p:sp>
        <p:nvSpPr>
          <p:cNvPr id="183302" name="Line 6"/>
          <p:cNvSpPr>
            <a:spLocks noChangeShapeType="1"/>
          </p:cNvSpPr>
          <p:nvPr/>
        </p:nvSpPr>
        <p:spPr bwMode="auto">
          <a:xfrm flipV="1">
            <a:off x="7010400" y="2667000"/>
            <a:ext cx="658813" cy="381000"/>
          </a:xfrm>
          <a:prstGeom prst="line">
            <a:avLst/>
          </a:prstGeom>
          <a:noFill/>
          <a:ln w="101600">
            <a:solidFill>
              <a:srgbClr val="FFFF00"/>
            </a:solidFill>
            <a:round/>
            <a:headEnd type="triangle" w="med" len="med"/>
            <a:tailEnd type="triangle" w="med" len="med"/>
          </a:ln>
          <a:effectLst>
            <a:outerShdw dist="35921" dir="2700000" algn="ctr" rotWithShape="0">
              <a:schemeClr val="tx1"/>
            </a:outerShdw>
          </a:effectLst>
        </p:spPr>
        <p:txBody>
          <a:bodyPr/>
          <a:lstStyle/>
          <a:p>
            <a:endParaRPr lang="en-US" dirty="0">
              <a:latin typeface="Arial Black" pitchFamily="34" charset="0"/>
            </a:endParaRPr>
          </a:p>
        </p:txBody>
      </p:sp>
      <p:sp>
        <p:nvSpPr>
          <p:cNvPr id="183303" name="Text Box 7"/>
          <p:cNvSpPr txBox="1">
            <a:spLocks noChangeArrowheads="1"/>
          </p:cNvSpPr>
          <p:nvPr/>
        </p:nvSpPr>
        <p:spPr bwMode="auto">
          <a:xfrm>
            <a:off x="442913" y="638175"/>
            <a:ext cx="5797293" cy="3416320"/>
          </a:xfrm>
          <a:prstGeom prst="rect">
            <a:avLst/>
          </a:prstGeom>
          <a:noFill/>
          <a:ln w="9525">
            <a:noFill/>
            <a:miter lim="800000"/>
            <a:headEnd/>
            <a:tailEnd/>
          </a:ln>
          <a:effectLst/>
        </p:spPr>
        <p:txBody>
          <a:bodyPr wrap="none">
            <a:spAutoFit/>
          </a:bodyPr>
          <a:lstStyle/>
          <a:p>
            <a:r>
              <a:rPr lang="en-US" sz="3600" b="1" dirty="0">
                <a:ln>
                  <a:solidFill>
                    <a:schemeClr val="tx1"/>
                  </a:solidFill>
                </a:ln>
                <a:solidFill>
                  <a:srgbClr val="FFFF00"/>
                </a:solidFill>
                <a:latin typeface="Arial Black" pitchFamily="34" charset="0"/>
              </a:rPr>
              <a:t>Each segment in your </a:t>
            </a:r>
          </a:p>
          <a:p>
            <a:r>
              <a:rPr lang="en-US" sz="3600" b="1" dirty="0">
                <a:ln>
                  <a:solidFill>
                    <a:schemeClr val="tx1"/>
                  </a:solidFill>
                </a:ln>
                <a:solidFill>
                  <a:srgbClr val="FFFF00"/>
                </a:solidFill>
                <a:latin typeface="Arial Black" pitchFamily="34" charset="0"/>
              </a:rPr>
              <a:t>finger is roughly </a:t>
            </a:r>
          </a:p>
          <a:p>
            <a:r>
              <a:rPr lang="en-US" sz="3600" b="1" dirty="0">
                <a:ln>
                  <a:solidFill>
                    <a:schemeClr val="tx1"/>
                  </a:solidFill>
                </a:ln>
                <a:solidFill>
                  <a:srgbClr val="00FF00"/>
                </a:solidFill>
                <a:latin typeface="Arial Black" pitchFamily="34" charset="0"/>
              </a:rPr>
              <a:t>1.618</a:t>
            </a:r>
            <a:r>
              <a:rPr lang="en-US" sz="3600" b="1" dirty="0">
                <a:ln>
                  <a:solidFill>
                    <a:schemeClr val="tx1"/>
                  </a:solidFill>
                </a:ln>
                <a:solidFill>
                  <a:srgbClr val="FFFF00"/>
                </a:solidFill>
                <a:latin typeface="Arial Black" pitchFamily="34" charset="0"/>
              </a:rPr>
              <a:t> times </a:t>
            </a:r>
          </a:p>
          <a:p>
            <a:r>
              <a:rPr lang="en-US" sz="3600" b="1" dirty="0">
                <a:ln>
                  <a:solidFill>
                    <a:schemeClr val="tx1"/>
                  </a:solidFill>
                </a:ln>
                <a:solidFill>
                  <a:srgbClr val="FFFF00"/>
                </a:solidFill>
                <a:latin typeface="Arial Black" pitchFamily="34" charset="0"/>
              </a:rPr>
              <a:t>as long as </a:t>
            </a:r>
          </a:p>
          <a:p>
            <a:r>
              <a:rPr lang="en-US" sz="3600" b="1" dirty="0">
                <a:ln>
                  <a:solidFill>
                    <a:schemeClr val="tx1"/>
                  </a:solidFill>
                </a:ln>
                <a:solidFill>
                  <a:srgbClr val="FFFF00"/>
                </a:solidFill>
                <a:latin typeface="Arial Black" pitchFamily="34" charset="0"/>
              </a:rPr>
              <a:t>the next </a:t>
            </a:r>
          </a:p>
          <a:p>
            <a:r>
              <a:rPr lang="en-US" sz="3600" b="1" dirty="0">
                <a:ln>
                  <a:solidFill>
                    <a:schemeClr val="tx1"/>
                  </a:solidFill>
                </a:ln>
                <a:solidFill>
                  <a:srgbClr val="FFFF00"/>
                </a:solidFill>
                <a:latin typeface="Arial Black" pitchFamily="34" charset="0"/>
              </a:rPr>
              <a:t>one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83299"/>
                                        </p:tgtEl>
                                        <p:attrNameLst>
                                          <p:attrName>style.visibility</p:attrName>
                                        </p:attrNameLst>
                                      </p:cBhvr>
                                      <p:to>
                                        <p:strVal val="visible"/>
                                      </p:to>
                                    </p:set>
                                    <p:animEffect transition="in" filter="wipe(down)">
                                      <p:cBhvr>
                                        <p:cTn id="7" dur="2000"/>
                                        <p:tgtEl>
                                          <p:spTgt spid="183299"/>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83300"/>
                                        </p:tgtEl>
                                        <p:attrNameLst>
                                          <p:attrName>style.visibility</p:attrName>
                                        </p:attrNameLst>
                                      </p:cBhvr>
                                      <p:to>
                                        <p:strVal val="visible"/>
                                      </p:to>
                                    </p:set>
                                    <p:animEffect transition="in" filter="wipe(down)">
                                      <p:cBhvr>
                                        <p:cTn id="10" dur="2000"/>
                                        <p:tgtEl>
                                          <p:spTgt spid="183300"/>
                                        </p:tgtEl>
                                      </p:cBhvr>
                                    </p:animEffect>
                                  </p:childTnLst>
                                </p:cTn>
                              </p:par>
                            </p:childTnLst>
                          </p:cTn>
                        </p:par>
                        <p:par>
                          <p:cTn id="11" fill="hold">
                            <p:stCondLst>
                              <p:cond delay="2500"/>
                            </p:stCondLst>
                            <p:childTnLst>
                              <p:par>
                                <p:cTn id="12" presetID="22" presetClass="entr" presetSubtype="4" fill="hold" grpId="0" nodeType="afterEffect">
                                  <p:stCondLst>
                                    <p:cond delay="0"/>
                                  </p:stCondLst>
                                  <p:childTnLst>
                                    <p:set>
                                      <p:cBhvr>
                                        <p:cTn id="13" dur="1" fill="hold">
                                          <p:stCondLst>
                                            <p:cond delay="0"/>
                                          </p:stCondLst>
                                        </p:cTn>
                                        <p:tgtEl>
                                          <p:spTgt spid="183301"/>
                                        </p:tgtEl>
                                        <p:attrNameLst>
                                          <p:attrName>style.visibility</p:attrName>
                                        </p:attrNameLst>
                                      </p:cBhvr>
                                      <p:to>
                                        <p:strVal val="visible"/>
                                      </p:to>
                                    </p:set>
                                    <p:animEffect transition="in" filter="wipe(down)">
                                      <p:cBhvr>
                                        <p:cTn id="14" dur="2000"/>
                                        <p:tgtEl>
                                          <p:spTgt spid="183301"/>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183302"/>
                                        </p:tgtEl>
                                        <p:attrNameLst>
                                          <p:attrName>style.visibility</p:attrName>
                                        </p:attrNameLst>
                                      </p:cBhvr>
                                      <p:to>
                                        <p:strVal val="visible"/>
                                      </p:to>
                                    </p:set>
                                    <p:animEffect transition="in" filter="wipe(down)">
                                      <p:cBhvr>
                                        <p:cTn id="17" dur="2000"/>
                                        <p:tgtEl>
                                          <p:spTgt spid="183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animBg="1"/>
      <p:bldP spid="183300" grpId="0" animBg="1"/>
      <p:bldP spid="183301" grpId="0" animBg="1"/>
      <p:bldP spid="18330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pic>
        <p:nvPicPr>
          <p:cNvPr id="168962" name="Picture 2" descr="(davinci)-mona-lisa"/>
          <p:cNvPicPr>
            <a:picLocks noChangeAspect="1" noChangeArrowheads="1"/>
          </p:cNvPicPr>
          <p:nvPr/>
        </p:nvPicPr>
        <p:blipFill>
          <a:blip r:embed="rId3" cstate="print"/>
          <a:srcRect/>
          <a:stretch>
            <a:fillRect/>
          </a:stretch>
        </p:blipFill>
        <p:spPr bwMode="auto">
          <a:xfrm>
            <a:off x="0" y="0"/>
            <a:ext cx="5794375" cy="8991600"/>
          </a:xfrm>
          <a:prstGeom prst="rect">
            <a:avLst/>
          </a:prstGeom>
          <a:noFill/>
        </p:spPr>
      </p:pic>
      <p:sp>
        <p:nvSpPr>
          <p:cNvPr id="168963" name="Text Box 3"/>
          <p:cNvSpPr txBox="1">
            <a:spLocks noChangeArrowheads="1"/>
          </p:cNvSpPr>
          <p:nvPr/>
        </p:nvSpPr>
        <p:spPr bwMode="auto">
          <a:xfrm>
            <a:off x="6016625" y="979488"/>
            <a:ext cx="3041217" cy="707886"/>
          </a:xfrm>
          <a:prstGeom prst="rect">
            <a:avLst/>
          </a:prstGeom>
          <a:noFill/>
          <a:ln w="9525">
            <a:noFill/>
            <a:miter lim="800000"/>
            <a:headEnd/>
            <a:tailEnd/>
          </a:ln>
          <a:effectLst/>
        </p:spPr>
        <p:txBody>
          <a:bodyPr wrap="none">
            <a:spAutoFit/>
          </a:bodyPr>
          <a:lstStyle/>
          <a:p>
            <a:r>
              <a:rPr lang="en-US" sz="4000" b="1" dirty="0">
                <a:solidFill>
                  <a:srgbClr val="FFFF00"/>
                </a:solidFill>
                <a:latin typeface="Arial Black" pitchFamily="34" charset="0"/>
              </a:rPr>
              <a:t>Mona Lisa</a:t>
            </a:r>
          </a:p>
        </p:txBody>
      </p:sp>
      <p:grpSp>
        <p:nvGrpSpPr>
          <p:cNvPr id="168964" name="Group 4"/>
          <p:cNvGrpSpPr>
            <a:grpSpLocks/>
          </p:cNvGrpSpPr>
          <p:nvPr/>
        </p:nvGrpSpPr>
        <p:grpSpPr bwMode="auto">
          <a:xfrm>
            <a:off x="1962150" y="909638"/>
            <a:ext cx="1481138" cy="2265362"/>
            <a:chOff x="1254" y="573"/>
            <a:chExt cx="933" cy="1427"/>
          </a:xfrm>
        </p:grpSpPr>
        <p:grpSp>
          <p:nvGrpSpPr>
            <p:cNvPr id="168965" name="Group 5"/>
            <p:cNvGrpSpPr>
              <a:grpSpLocks/>
            </p:cNvGrpSpPr>
            <p:nvPr/>
          </p:nvGrpSpPr>
          <p:grpSpPr bwMode="auto">
            <a:xfrm>
              <a:off x="1254" y="584"/>
              <a:ext cx="916" cy="1416"/>
              <a:chOff x="1263" y="584"/>
              <a:chExt cx="916" cy="1416"/>
            </a:xfrm>
          </p:grpSpPr>
          <p:sp>
            <p:nvSpPr>
              <p:cNvPr id="168966" name="Line 6"/>
              <p:cNvSpPr>
                <a:spLocks noChangeShapeType="1"/>
              </p:cNvSpPr>
              <p:nvPr/>
            </p:nvSpPr>
            <p:spPr bwMode="auto">
              <a:xfrm flipV="1">
                <a:off x="1315" y="584"/>
                <a:ext cx="864" cy="9"/>
              </a:xfrm>
              <a:prstGeom prst="line">
                <a:avLst/>
              </a:prstGeom>
              <a:noFill/>
              <a:ln w="101600">
                <a:solidFill>
                  <a:srgbClr val="FF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68967" name="Line 7"/>
              <p:cNvSpPr>
                <a:spLocks noChangeShapeType="1"/>
              </p:cNvSpPr>
              <p:nvPr/>
            </p:nvSpPr>
            <p:spPr bwMode="auto">
              <a:xfrm flipH="1">
                <a:off x="1263" y="585"/>
                <a:ext cx="9" cy="1393"/>
              </a:xfrm>
              <a:prstGeom prst="line">
                <a:avLst/>
              </a:prstGeom>
              <a:noFill/>
              <a:ln w="101600">
                <a:solidFill>
                  <a:srgbClr val="00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68968" name="Line 8"/>
              <p:cNvSpPr>
                <a:spLocks noChangeShapeType="1"/>
              </p:cNvSpPr>
              <p:nvPr/>
            </p:nvSpPr>
            <p:spPr bwMode="auto">
              <a:xfrm flipV="1">
                <a:off x="1294" y="1991"/>
                <a:ext cx="864" cy="9"/>
              </a:xfrm>
              <a:prstGeom prst="line">
                <a:avLst/>
              </a:prstGeom>
              <a:noFill/>
              <a:ln w="101600">
                <a:solidFill>
                  <a:srgbClr val="FF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grpSp>
        <p:sp>
          <p:nvSpPr>
            <p:cNvPr id="168969" name="Line 9"/>
            <p:cNvSpPr>
              <a:spLocks noChangeShapeType="1"/>
            </p:cNvSpPr>
            <p:nvPr/>
          </p:nvSpPr>
          <p:spPr bwMode="auto">
            <a:xfrm flipH="1">
              <a:off x="2178" y="573"/>
              <a:ext cx="9" cy="1393"/>
            </a:xfrm>
            <a:prstGeom prst="line">
              <a:avLst/>
            </a:prstGeom>
            <a:noFill/>
            <a:ln w="101600">
              <a:solidFill>
                <a:srgbClr val="00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grpSp>
      <p:sp>
        <p:nvSpPr>
          <p:cNvPr id="168970" name="Text Box 10"/>
          <p:cNvSpPr txBox="1">
            <a:spLocks noChangeArrowheads="1"/>
          </p:cNvSpPr>
          <p:nvPr/>
        </p:nvSpPr>
        <p:spPr bwMode="auto">
          <a:xfrm>
            <a:off x="444168" y="4732338"/>
            <a:ext cx="4467890" cy="1200329"/>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r>
              <a:rPr lang="en-US" sz="3600" b="1" dirty="0">
                <a:solidFill>
                  <a:srgbClr val="FFFF00"/>
                </a:solidFill>
                <a:latin typeface="Arial Black" pitchFamily="34" charset="0"/>
              </a:rPr>
              <a:t>Face is </a:t>
            </a:r>
            <a:r>
              <a:rPr lang="en-US" sz="3600" b="1" dirty="0">
                <a:solidFill>
                  <a:srgbClr val="00FF00"/>
                </a:solidFill>
                <a:latin typeface="Arial Black" pitchFamily="34" charset="0"/>
              </a:rPr>
              <a:t>1.618</a:t>
            </a:r>
          </a:p>
          <a:p>
            <a:pPr algn="ctr"/>
            <a:r>
              <a:rPr lang="en-US" sz="3600" b="1" dirty="0">
                <a:solidFill>
                  <a:srgbClr val="FFFF00"/>
                </a:solidFill>
                <a:latin typeface="Arial Black" pitchFamily="34" charset="0"/>
              </a:rPr>
              <a:t>long as it is wide</a:t>
            </a:r>
          </a:p>
        </p:txBody>
      </p:sp>
      <p:sp>
        <p:nvSpPr>
          <p:cNvPr id="168971" name="Text Box 11"/>
          <p:cNvSpPr txBox="1">
            <a:spLocks noChangeArrowheads="1"/>
          </p:cNvSpPr>
          <p:nvPr/>
        </p:nvSpPr>
        <p:spPr bwMode="auto">
          <a:xfrm>
            <a:off x="6081381" y="2108200"/>
            <a:ext cx="2734339" cy="707886"/>
          </a:xfrm>
          <a:prstGeom prst="rect">
            <a:avLst/>
          </a:prstGeom>
          <a:noFill/>
          <a:ln w="9525">
            <a:noFill/>
            <a:miter lim="800000"/>
            <a:headEnd/>
            <a:tailEnd/>
          </a:ln>
          <a:effectLst/>
        </p:spPr>
        <p:txBody>
          <a:bodyPr wrap="none">
            <a:spAutoFit/>
          </a:bodyPr>
          <a:lstStyle/>
          <a:p>
            <a:pPr algn="ctr"/>
            <a:r>
              <a:rPr lang="en-US" sz="2000" dirty="0">
                <a:solidFill>
                  <a:srgbClr val="FFFF00"/>
                </a:solidFill>
                <a:latin typeface="Arial Black" pitchFamily="34" charset="0"/>
              </a:rPr>
              <a:t>By</a:t>
            </a:r>
          </a:p>
          <a:p>
            <a:pPr algn="ctr"/>
            <a:r>
              <a:rPr lang="en-US" sz="2000" dirty="0">
                <a:solidFill>
                  <a:srgbClr val="FFFF00"/>
                </a:solidFill>
                <a:latin typeface="Arial Black" pitchFamily="34" charset="0"/>
              </a:rPr>
              <a:t>Leonardo da Vinci</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964"/>
                                        </p:tgtEl>
                                        <p:attrNameLst>
                                          <p:attrName>style.visibility</p:attrName>
                                        </p:attrNameLst>
                                      </p:cBhvr>
                                      <p:to>
                                        <p:strVal val="visible"/>
                                      </p:to>
                                    </p:set>
                                    <p:animEffect transition="in" filter="fade">
                                      <p:cBhvr>
                                        <p:cTn id="7" dur="2000"/>
                                        <p:tgtEl>
                                          <p:spTgt spid="168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8970"/>
                                        </p:tgtEl>
                                        <p:attrNameLst>
                                          <p:attrName>style.visibility</p:attrName>
                                        </p:attrNameLst>
                                      </p:cBhvr>
                                      <p:to>
                                        <p:strVal val="visible"/>
                                      </p:to>
                                    </p:set>
                                    <p:animEffect transition="in" filter="fade">
                                      <p:cBhvr>
                                        <p:cTn id="10" dur="2000"/>
                                        <p:tgtEl>
                                          <p:spTgt spid="168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5346" name="Picture 2" descr="beauty 1 copy"/>
          <p:cNvPicPr>
            <a:picLocks noChangeAspect="1" noChangeArrowheads="1"/>
          </p:cNvPicPr>
          <p:nvPr/>
        </p:nvPicPr>
        <p:blipFill>
          <a:blip r:embed="rId3" cstate="print"/>
          <a:srcRect/>
          <a:stretch>
            <a:fillRect/>
          </a:stretch>
        </p:blipFill>
        <p:spPr bwMode="auto">
          <a:xfrm>
            <a:off x="-79375" y="-1143000"/>
            <a:ext cx="9223375" cy="10896600"/>
          </a:xfrm>
          <a:prstGeom prst="rect">
            <a:avLst/>
          </a:prstGeom>
          <a:noFill/>
        </p:spPr>
      </p:pic>
      <p:sp>
        <p:nvSpPr>
          <p:cNvPr id="185347" name="Text Box 3"/>
          <p:cNvSpPr txBox="1">
            <a:spLocks noChangeArrowheads="1"/>
          </p:cNvSpPr>
          <p:nvPr/>
        </p:nvSpPr>
        <p:spPr bwMode="auto">
          <a:xfrm>
            <a:off x="404607" y="366713"/>
            <a:ext cx="8315097" cy="1200329"/>
          </a:xfrm>
          <a:prstGeom prst="rect">
            <a:avLst/>
          </a:prstGeom>
          <a:noFill/>
          <a:ln w="9525">
            <a:noFill/>
            <a:miter lim="800000"/>
            <a:headEnd/>
            <a:tailEnd/>
          </a:ln>
          <a:effectLst/>
        </p:spPr>
        <p:txBody>
          <a:bodyPr wrap="none">
            <a:spAutoFit/>
          </a:bodyPr>
          <a:lstStyle/>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On the average, our mouths are</a:t>
            </a:r>
          </a:p>
          <a:p>
            <a:pPr algn="ctr"/>
            <a:r>
              <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1.618</a:t>
            </a: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times as wide as our nose</a:t>
            </a:r>
          </a:p>
        </p:txBody>
      </p:sp>
      <p:sp>
        <p:nvSpPr>
          <p:cNvPr id="185348" name="Line 4"/>
          <p:cNvSpPr>
            <a:spLocks noChangeShapeType="1"/>
          </p:cNvSpPr>
          <p:nvPr/>
        </p:nvSpPr>
        <p:spPr bwMode="auto">
          <a:xfrm>
            <a:off x="3565525" y="4635500"/>
            <a:ext cx="1135063" cy="12700"/>
          </a:xfrm>
          <a:prstGeom prst="line">
            <a:avLst/>
          </a:prstGeom>
          <a:noFill/>
          <a:ln w="101600">
            <a:solidFill>
              <a:srgbClr val="00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85349" name="Line 5"/>
          <p:cNvSpPr>
            <a:spLocks noChangeShapeType="1"/>
          </p:cNvSpPr>
          <p:nvPr/>
        </p:nvSpPr>
        <p:spPr bwMode="auto">
          <a:xfrm>
            <a:off x="3757613" y="3971925"/>
            <a:ext cx="703262" cy="0"/>
          </a:xfrm>
          <a:prstGeom prst="line">
            <a:avLst/>
          </a:prstGeom>
          <a:noFill/>
          <a:ln w="101600">
            <a:solidFill>
              <a:srgbClr val="FF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5348"/>
                                        </p:tgtEl>
                                        <p:attrNameLst>
                                          <p:attrName>style.visibility</p:attrName>
                                        </p:attrNameLst>
                                      </p:cBhvr>
                                      <p:to>
                                        <p:strVal val="visible"/>
                                      </p:to>
                                    </p:set>
                                    <p:animEffect transition="in" filter="fade">
                                      <p:cBhvr>
                                        <p:cTn id="7" dur="2000"/>
                                        <p:tgtEl>
                                          <p:spTgt spid="1853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349"/>
                                        </p:tgtEl>
                                        <p:attrNameLst>
                                          <p:attrName>style.visibility</p:attrName>
                                        </p:attrNameLst>
                                      </p:cBhvr>
                                      <p:to>
                                        <p:strVal val="visible"/>
                                      </p:to>
                                    </p:set>
                                    <p:animEffect transition="in" filter="fade">
                                      <p:cBhvr>
                                        <p:cTn id="10" dur="2000"/>
                                        <p:tgtEl>
                                          <p:spTgt spid="185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8" grpId="0" animBg="1"/>
      <p:bldP spid="18534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4" name="Picture 2" descr="beauty 3 copy"/>
          <p:cNvPicPr>
            <a:picLocks noChangeAspect="1" noChangeArrowheads="1"/>
          </p:cNvPicPr>
          <p:nvPr/>
        </p:nvPicPr>
        <p:blipFill>
          <a:blip r:embed="rId3" cstate="print"/>
          <a:srcRect/>
          <a:stretch>
            <a:fillRect/>
          </a:stretch>
        </p:blipFill>
        <p:spPr bwMode="auto">
          <a:xfrm>
            <a:off x="-596900" y="-1233488"/>
            <a:ext cx="9740900" cy="13150851"/>
          </a:xfrm>
          <a:prstGeom prst="rect">
            <a:avLst/>
          </a:prstGeom>
          <a:noFill/>
        </p:spPr>
      </p:pic>
      <p:sp>
        <p:nvSpPr>
          <p:cNvPr id="187395" name="Text Box 3"/>
          <p:cNvSpPr txBox="1">
            <a:spLocks noChangeArrowheads="1"/>
          </p:cNvSpPr>
          <p:nvPr/>
        </p:nvSpPr>
        <p:spPr bwMode="auto">
          <a:xfrm>
            <a:off x="576263" y="592138"/>
            <a:ext cx="184150" cy="366712"/>
          </a:xfrm>
          <a:prstGeom prst="rect">
            <a:avLst/>
          </a:prstGeom>
          <a:noFill/>
          <a:ln w="9525">
            <a:noFill/>
            <a:miter lim="800000"/>
            <a:headEnd/>
            <a:tailEnd/>
          </a:ln>
          <a:effectLst/>
        </p:spPr>
        <p:txBody>
          <a:bodyPr wrap="none">
            <a:spAutoFit/>
          </a:bodyPr>
          <a:lstStyle/>
          <a:p>
            <a:pPr algn="ctr"/>
            <a:endParaRPr lang="en-US" dirty="0">
              <a:solidFill>
                <a:srgbClr val="FFFF00"/>
              </a:solidFill>
              <a:latin typeface="Arial Black" pitchFamily="34" charset="0"/>
            </a:endParaRPr>
          </a:p>
        </p:txBody>
      </p:sp>
      <p:sp>
        <p:nvSpPr>
          <p:cNvPr id="187396" name="Text Box 4"/>
          <p:cNvSpPr txBox="1">
            <a:spLocks noChangeArrowheads="1"/>
          </p:cNvSpPr>
          <p:nvPr/>
        </p:nvSpPr>
        <p:spPr bwMode="auto">
          <a:xfrm>
            <a:off x="188754" y="352425"/>
            <a:ext cx="8699819" cy="1200329"/>
          </a:xfrm>
          <a:prstGeom prst="rect">
            <a:avLst/>
          </a:prstGeom>
          <a:noFill/>
          <a:ln w="9525">
            <a:noFill/>
            <a:miter lim="800000"/>
            <a:headEnd/>
            <a:tailEnd/>
          </a:ln>
          <a:effectLst/>
        </p:spPr>
        <p:txBody>
          <a:bodyPr wrap="none">
            <a:spAutoFit/>
          </a:bodyPr>
          <a:lstStyle/>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On the average, our pupils are</a:t>
            </a:r>
          </a:p>
          <a:p>
            <a:pPr algn="ctr"/>
            <a:r>
              <a:rPr lang="en-US" sz="3600" b="1" dirty="0">
                <a:ln w="6350">
                  <a:solidFill>
                    <a:schemeClr val="tx1"/>
                  </a:solidFill>
                </a:ln>
                <a:solidFill>
                  <a:srgbClr val="00FF00"/>
                </a:solidFill>
                <a:effectLst>
                  <a:outerShdw blurRad="38100" dist="38100" dir="2700000" algn="tl">
                    <a:srgbClr val="000000">
                      <a:alpha val="43137"/>
                    </a:srgbClr>
                  </a:outerShdw>
                </a:effectLst>
                <a:latin typeface="Arial Black" pitchFamily="34" charset="0"/>
              </a:rPr>
              <a:t>1.618</a:t>
            </a: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times as wide as our mouth</a:t>
            </a:r>
          </a:p>
        </p:txBody>
      </p:sp>
      <p:sp>
        <p:nvSpPr>
          <p:cNvPr id="187397" name="Line 5"/>
          <p:cNvSpPr>
            <a:spLocks noChangeShapeType="1"/>
          </p:cNvSpPr>
          <p:nvPr/>
        </p:nvSpPr>
        <p:spPr bwMode="auto">
          <a:xfrm>
            <a:off x="3665538" y="2479675"/>
            <a:ext cx="1090612" cy="231775"/>
          </a:xfrm>
          <a:prstGeom prst="line">
            <a:avLst/>
          </a:prstGeom>
          <a:noFill/>
          <a:ln w="101600">
            <a:solidFill>
              <a:srgbClr val="00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87398" name="Line 6"/>
          <p:cNvSpPr>
            <a:spLocks noChangeShapeType="1"/>
          </p:cNvSpPr>
          <p:nvPr/>
        </p:nvSpPr>
        <p:spPr bwMode="auto">
          <a:xfrm rot="-238566">
            <a:off x="3633788" y="3692525"/>
            <a:ext cx="676275" cy="200025"/>
          </a:xfrm>
          <a:prstGeom prst="line">
            <a:avLst/>
          </a:prstGeom>
          <a:noFill/>
          <a:ln w="101600">
            <a:solidFill>
              <a:srgbClr val="FF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7"/>
                                        </p:tgtEl>
                                        <p:attrNameLst>
                                          <p:attrName>style.visibility</p:attrName>
                                        </p:attrNameLst>
                                      </p:cBhvr>
                                      <p:to>
                                        <p:strVal val="visible"/>
                                      </p:to>
                                    </p:set>
                                    <p:animEffect transition="in" filter="fade">
                                      <p:cBhvr>
                                        <p:cTn id="7" dur="2000"/>
                                        <p:tgtEl>
                                          <p:spTgt spid="1873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7398"/>
                                        </p:tgtEl>
                                        <p:attrNameLst>
                                          <p:attrName>style.visibility</p:attrName>
                                        </p:attrNameLst>
                                      </p:cBhvr>
                                      <p:to>
                                        <p:strVal val="visible"/>
                                      </p:to>
                                    </p:set>
                                    <p:animEffect transition="in" filter="fade">
                                      <p:cBhvr>
                                        <p:cTn id="10" dur="2000"/>
                                        <p:tgtEl>
                                          <p:spTgt spid="18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9" name="Picture 5" descr="BerguerFigure3"/>
          <p:cNvPicPr>
            <a:picLocks noChangeAspect="1" noChangeArrowheads="1"/>
          </p:cNvPicPr>
          <p:nvPr/>
        </p:nvPicPr>
        <p:blipFill>
          <a:blip r:embed="rId3" cstate="print"/>
          <a:srcRect/>
          <a:stretch>
            <a:fillRect/>
          </a:stretch>
        </p:blipFill>
        <p:spPr bwMode="auto">
          <a:xfrm>
            <a:off x="-533400" y="0"/>
            <a:ext cx="10194925" cy="6864350"/>
          </a:xfrm>
          <a:prstGeom prst="rect">
            <a:avLst/>
          </a:prstGeom>
          <a:noFill/>
        </p:spPr>
      </p:pic>
      <p:sp>
        <p:nvSpPr>
          <p:cNvPr id="379910" name="Text Box 6"/>
          <p:cNvSpPr txBox="1">
            <a:spLocks noChangeArrowheads="1"/>
          </p:cNvSpPr>
          <p:nvPr/>
        </p:nvSpPr>
        <p:spPr bwMode="auto">
          <a:xfrm>
            <a:off x="687710" y="328613"/>
            <a:ext cx="2947345" cy="1323439"/>
          </a:xfrm>
          <a:prstGeom prst="rect">
            <a:avLst/>
          </a:prstGeom>
          <a:noFill/>
          <a:ln w="9525">
            <a:noFill/>
            <a:miter lim="800000"/>
            <a:headEnd/>
            <a:tailEnd/>
          </a:ln>
          <a:effectLst/>
        </p:spPr>
        <p:txBody>
          <a:bodyPr wrap="none">
            <a:spAutoFit/>
          </a:bodyPr>
          <a:lstStyle/>
          <a:p>
            <a:pPr algn="ctr"/>
            <a:r>
              <a:rPr lang="en-US" sz="4000" b="1" dirty="0">
                <a:solidFill>
                  <a:srgbClr val="FFFF00"/>
                </a:solidFill>
                <a:latin typeface="Arial Black" pitchFamily="34" charset="0"/>
              </a:rPr>
              <a:t>PLASTIC </a:t>
            </a:r>
          </a:p>
          <a:p>
            <a:pPr algn="ctr"/>
            <a:r>
              <a:rPr lang="en-US" sz="4000" b="1" dirty="0">
                <a:solidFill>
                  <a:srgbClr val="FFFF00"/>
                </a:solidFill>
                <a:latin typeface="Arial Black" pitchFamily="34" charset="0"/>
              </a:rPr>
              <a:t>SURGERY</a:t>
            </a:r>
          </a:p>
        </p:txBody>
      </p:sp>
      <p:sp>
        <p:nvSpPr>
          <p:cNvPr id="379911" name="Text Box 7"/>
          <p:cNvSpPr txBox="1">
            <a:spLocks noChangeArrowheads="1"/>
          </p:cNvSpPr>
          <p:nvPr/>
        </p:nvSpPr>
        <p:spPr bwMode="auto">
          <a:xfrm>
            <a:off x="3074218" y="2784475"/>
            <a:ext cx="5890010" cy="3416320"/>
          </a:xfrm>
          <a:prstGeom prst="rect">
            <a:avLst/>
          </a:prstGeom>
          <a:noFill/>
          <a:ln w="25400" algn="ctr">
            <a:noFill/>
            <a:miter lim="800000"/>
            <a:headEnd/>
            <a:tailEnd/>
          </a:ln>
          <a:effectLst/>
        </p:spPr>
        <p:txBody>
          <a:bodyPr wrap="none">
            <a:spAutoFit/>
          </a:bodyPr>
          <a:lstStyle/>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“Golden Ratio”</a:t>
            </a:r>
          </a:p>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happens so often that</a:t>
            </a:r>
          </a:p>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some plastic surgeons</a:t>
            </a:r>
          </a:p>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have begun using this </a:t>
            </a:r>
          </a:p>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number to improve</a:t>
            </a:r>
          </a:p>
          <a:p>
            <a:pPr algn="ctr"/>
            <a:r>
              <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people’s </a:t>
            </a:r>
            <a:r>
              <a:rPr lang="en-US" sz="36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looks</a:t>
            </a:r>
            <a:endParaRPr lang="en-US" sz="36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9666" name="Picture 2" descr="finding God 2 copy"/>
          <p:cNvPicPr>
            <a:picLocks noChangeAspect="1" noChangeArrowheads="1"/>
          </p:cNvPicPr>
          <p:nvPr/>
        </p:nvPicPr>
        <p:blipFill>
          <a:blip r:embed="rId3" cstate="print"/>
          <a:srcRect/>
          <a:stretch>
            <a:fillRect/>
          </a:stretch>
        </p:blipFill>
        <p:spPr bwMode="auto">
          <a:xfrm>
            <a:off x="-733425" y="-87313"/>
            <a:ext cx="10563225" cy="7021513"/>
          </a:xfrm>
          <a:prstGeom prst="rect">
            <a:avLst/>
          </a:prstGeom>
          <a:noFill/>
        </p:spPr>
      </p:pic>
      <p:pic>
        <p:nvPicPr>
          <p:cNvPr id="369667" name="Picture 3" descr="finding God copy"/>
          <p:cNvPicPr>
            <a:picLocks noChangeAspect="1" noChangeArrowheads="1"/>
          </p:cNvPicPr>
          <p:nvPr/>
        </p:nvPicPr>
        <p:blipFill>
          <a:blip r:embed="rId4" cstate="print"/>
          <a:srcRect/>
          <a:stretch>
            <a:fillRect/>
          </a:stretch>
        </p:blipFill>
        <p:spPr bwMode="auto">
          <a:xfrm>
            <a:off x="-711200" y="-171450"/>
            <a:ext cx="10566400" cy="7029450"/>
          </a:xfrm>
          <a:prstGeom prst="rect">
            <a:avLst/>
          </a:prstGeom>
          <a:noFill/>
        </p:spPr>
      </p:pic>
      <p:sp>
        <p:nvSpPr>
          <p:cNvPr id="369668" name="WordArt 4"/>
          <p:cNvSpPr>
            <a:spLocks noChangeArrowheads="1" noChangeShapeType="1" noTextEdit="1"/>
          </p:cNvSpPr>
          <p:nvPr/>
        </p:nvSpPr>
        <p:spPr bwMode="auto">
          <a:xfrm>
            <a:off x="2085975" y="1752600"/>
            <a:ext cx="4972050" cy="1676400"/>
          </a:xfrm>
          <a:prstGeom prst="rect">
            <a:avLst/>
          </a:prstGeom>
        </p:spPr>
        <p:txBody>
          <a:bodyPr wrap="none" fromWordArt="1">
            <a:prstTxWarp prst="textPlain">
              <a:avLst>
                <a:gd name="adj" fmla="val 50000"/>
              </a:avLst>
            </a:prstTxWarp>
          </a:bodyPr>
          <a:lstStyle/>
          <a:p>
            <a:pPr algn="ctr"/>
            <a:r>
              <a:rPr lang="en-US" sz="3600" b="1" kern="10" dirty="0">
                <a:ln w="15875">
                  <a:solidFill>
                    <a:srgbClr val="000000"/>
                  </a:solidFill>
                  <a:round/>
                  <a:headEnd/>
                  <a:tailEnd/>
                </a:ln>
                <a:solidFill>
                  <a:srgbClr val="FFFF00"/>
                </a:solidFill>
                <a:latin typeface="Arial Black" pitchFamily="34" charset="0"/>
                <a:cs typeface="Arial"/>
              </a:rPr>
              <a:t>GOD IS NOT HIDING !</a:t>
            </a:r>
          </a:p>
        </p:txBody>
      </p:sp>
      <p:sp>
        <p:nvSpPr>
          <p:cNvPr id="369670" name="WordArt 6"/>
          <p:cNvSpPr>
            <a:spLocks noChangeArrowheads="1" noChangeShapeType="1" noTextEdit="1"/>
          </p:cNvSpPr>
          <p:nvPr/>
        </p:nvSpPr>
        <p:spPr bwMode="auto">
          <a:xfrm>
            <a:off x="2133600" y="2743200"/>
            <a:ext cx="4876800" cy="3429000"/>
          </a:xfrm>
          <a:prstGeom prst="rect">
            <a:avLst/>
          </a:prstGeom>
        </p:spPr>
        <p:txBody>
          <a:bodyPr wrap="none" fromWordArt="1">
            <a:prstTxWarp prst="textFadeUp">
              <a:avLst>
                <a:gd name="adj" fmla="val 9991"/>
              </a:avLst>
            </a:prstTxWarp>
            <a:scene3d>
              <a:camera prst="legacyPerspectiveTop"/>
              <a:lightRig rig="legacyFlat3" dir="b"/>
            </a:scene3d>
            <a:sp3d extrusionH="121893000" prstMaterial="legacyMatte">
              <a:extrusionClr>
                <a:srgbClr val="FFFF00"/>
              </a:extrusionClr>
            </a:sp3d>
          </a:bodyPr>
          <a:lstStyle/>
          <a:p>
            <a:pPr algn="ctr"/>
            <a:r>
              <a:rPr lang="en-US" sz="4800" b="1" kern="10" dirty="0">
                <a:ln w="15875">
                  <a:round/>
                  <a:headEnd/>
                  <a:tailEnd/>
                </a:ln>
                <a:gradFill rotWithShape="1">
                  <a:gsLst>
                    <a:gs pos="0">
                      <a:srgbClr val="FFFF00">
                        <a:gamma/>
                        <a:shade val="46275"/>
                        <a:invGamma/>
                      </a:srgbClr>
                    </a:gs>
                    <a:gs pos="50000">
                      <a:srgbClr val="FFFF00"/>
                    </a:gs>
                    <a:gs pos="100000">
                      <a:srgbClr val="FFFF00">
                        <a:gamma/>
                        <a:shade val="46275"/>
                        <a:invGamma/>
                      </a:srgbClr>
                    </a:gs>
                  </a:gsLst>
                  <a:lin ang="2700000" scaled="1"/>
                </a:gradFill>
                <a:latin typeface="Arial Black" pitchFamily="34" charset="0"/>
                <a:cs typeface="Arial"/>
              </a:rPr>
              <a:t>GOD</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369668"/>
                                        </p:tgtEl>
                                      </p:cBhvr>
                                    </p:animEffect>
                                    <p:set>
                                      <p:cBhvr>
                                        <p:cTn id="7" dur="1" fill="hold">
                                          <p:stCondLst>
                                            <p:cond delay="999"/>
                                          </p:stCondLst>
                                        </p:cTn>
                                        <p:tgtEl>
                                          <p:spTgt spid="369668"/>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3000"/>
                                        <p:tgtEl>
                                          <p:spTgt spid="369667"/>
                                        </p:tgtEl>
                                      </p:cBhvr>
                                    </p:animEffect>
                                    <p:set>
                                      <p:cBhvr>
                                        <p:cTn id="10" dur="1" fill="hold">
                                          <p:stCondLst>
                                            <p:cond delay="2999"/>
                                          </p:stCondLst>
                                        </p:cTn>
                                        <p:tgtEl>
                                          <p:spTgt spid="369667"/>
                                        </p:tgtEl>
                                        <p:attrNameLst>
                                          <p:attrName>style.visibility</p:attrName>
                                        </p:attrNameLst>
                                      </p:cBhvr>
                                      <p:to>
                                        <p:strVal val="hidden"/>
                                      </p:to>
                                    </p:set>
                                  </p:childTnLst>
                                </p:cTn>
                              </p:par>
                              <p:par>
                                <p:cTn id="11" presetID="22" presetClass="entr" presetSubtype="1" fill="hold" grpId="0" nodeType="withEffect">
                                  <p:stCondLst>
                                    <p:cond delay="0"/>
                                  </p:stCondLst>
                                  <p:childTnLst>
                                    <p:set>
                                      <p:cBhvr>
                                        <p:cTn id="12" dur="1" fill="hold">
                                          <p:stCondLst>
                                            <p:cond delay="0"/>
                                          </p:stCondLst>
                                        </p:cTn>
                                        <p:tgtEl>
                                          <p:spTgt spid="369670"/>
                                        </p:tgtEl>
                                        <p:attrNameLst>
                                          <p:attrName>style.visibility</p:attrName>
                                        </p:attrNameLst>
                                      </p:cBhvr>
                                      <p:to>
                                        <p:strVal val="visible"/>
                                      </p:to>
                                    </p:set>
                                    <p:animEffect transition="in" filter="wipe(up)">
                                      <p:cBhvr>
                                        <p:cTn id="13" dur="2000"/>
                                        <p:tgtEl>
                                          <p:spTgt spid="36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7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print"/>
          <a:srcRect/>
          <a:stretch>
            <a:fillRect/>
          </a:stretch>
        </p:blipFill>
        <p:spPr bwMode="auto">
          <a:xfrm>
            <a:off x="-884238" y="-11113"/>
            <a:ext cx="11517313" cy="7561263"/>
          </a:xfrm>
          <a:prstGeom prst="rect">
            <a:avLst/>
          </a:prstGeom>
          <a:noFill/>
          <a:ln w="9525">
            <a:noFill/>
            <a:miter lim="800000"/>
            <a:headEnd/>
            <a:tailEnd/>
          </a:ln>
          <a:effectLst/>
        </p:spPr>
      </p:pic>
      <p:sp>
        <p:nvSpPr>
          <p:cNvPr id="191491" name="WordArt 3"/>
          <p:cNvSpPr>
            <a:spLocks noChangeArrowheads="1" noChangeShapeType="1" noTextEdit="1"/>
          </p:cNvSpPr>
          <p:nvPr/>
        </p:nvSpPr>
        <p:spPr bwMode="auto">
          <a:xfrm>
            <a:off x="762000" y="609600"/>
            <a:ext cx="1574800" cy="806450"/>
          </a:xfrm>
          <a:prstGeom prst="rect">
            <a:avLst/>
          </a:prstGeom>
        </p:spPr>
        <p:txBody>
          <a:bodyPr wrap="none" fromWordArt="1">
            <a:prstTxWarp prst="textPlain">
              <a:avLst>
                <a:gd name="adj" fmla="val 50000"/>
              </a:avLst>
            </a:prstTxWarp>
          </a:bodyPr>
          <a:lstStyle/>
          <a:p>
            <a:pPr algn="ctr"/>
            <a:r>
              <a:rPr lang="en-US" sz="3600" b="1" kern="10" dirty="0">
                <a:ln w="15875">
                  <a:solidFill>
                    <a:srgbClr val="000000"/>
                  </a:solidFill>
                  <a:round/>
                  <a:headEnd/>
                  <a:tailEnd/>
                </a:ln>
                <a:solidFill>
                  <a:srgbClr val="FFFF00"/>
                </a:solidFill>
                <a:effectLst>
                  <a:outerShdw blurRad="38100" dist="38100" dir="2700000" algn="tl">
                    <a:srgbClr val="000000">
                      <a:alpha val="43137"/>
                    </a:srgbClr>
                  </a:outerShdw>
                </a:effectLst>
                <a:latin typeface="Arial Black" pitchFamily="34" charset="0"/>
                <a:ea typeface="Arial Unicode MS"/>
                <a:cs typeface="Arial Unicode MS"/>
              </a:rPr>
              <a:t>DNA</a:t>
            </a:r>
          </a:p>
        </p:txBody>
      </p:sp>
      <p:sp>
        <p:nvSpPr>
          <p:cNvPr id="191492" name="Oval 4"/>
          <p:cNvSpPr>
            <a:spLocks noChangeArrowheads="1"/>
          </p:cNvSpPr>
          <p:nvPr/>
        </p:nvSpPr>
        <p:spPr bwMode="auto">
          <a:xfrm>
            <a:off x="1981200" y="2209800"/>
            <a:ext cx="6624638" cy="2987675"/>
          </a:xfrm>
          <a:prstGeom prst="ellipse">
            <a:avLst/>
          </a:prstGeom>
          <a:solidFill>
            <a:srgbClr val="66FFFF">
              <a:alpha val="80000"/>
            </a:srgbClr>
          </a:solidFill>
          <a:ln w="25400" algn="ctr">
            <a:round/>
            <a:headEnd/>
            <a:tailEnd/>
          </a:ln>
          <a:effectLst/>
          <a:scene3d>
            <a:camera prst="legacyPerspectiveBottom"/>
            <a:lightRig rig="legacyFlat3" dir="t"/>
          </a:scene3d>
          <a:sp3d extrusionH="887400" prstMaterial="legacyMatte">
            <a:bevelT w="13500" h="13500" prst="angle"/>
            <a:bevelB w="13500" h="13500" prst="angle"/>
            <a:extrusionClr>
              <a:srgbClr val="66FFFF"/>
            </a:extrusionClr>
          </a:sp3d>
        </p:spPr>
        <p:txBody>
          <a:bodyPr wrap="none" anchor="ctr">
            <a:flatTx/>
          </a:bodyPr>
          <a:lstStyle/>
          <a:p>
            <a:endParaRPr lang="en-US" dirty="0">
              <a:latin typeface="Arial Black" pitchFamily="34" charset="0"/>
            </a:endParaRPr>
          </a:p>
        </p:txBody>
      </p:sp>
      <p:sp>
        <p:nvSpPr>
          <p:cNvPr id="191493" name="WordArt 5"/>
          <p:cNvSpPr>
            <a:spLocks noChangeArrowheads="1" noChangeShapeType="1" noTextEdit="1"/>
          </p:cNvSpPr>
          <p:nvPr/>
        </p:nvSpPr>
        <p:spPr bwMode="auto">
          <a:xfrm>
            <a:off x="2741613" y="2593975"/>
            <a:ext cx="5210175" cy="2095500"/>
          </a:xfrm>
          <a:prstGeom prst="rect">
            <a:avLst/>
          </a:prstGeom>
        </p:spPr>
        <p:txBody>
          <a:bodyPr wrap="none" fromWordArt="1">
            <a:prstTxWarp prst="textPlain">
              <a:avLst>
                <a:gd name="adj" fmla="val 50000"/>
              </a:avLst>
            </a:prstTxWarp>
          </a:bodyPr>
          <a:lstStyle/>
          <a:p>
            <a:pPr algn="ctr"/>
            <a:r>
              <a:rPr lang="en-US" sz="3600" b="1" kern="10" dirty="0">
                <a:ln w="15875">
                  <a:solidFill>
                    <a:schemeClr val="tx1"/>
                  </a:solidFill>
                  <a:round/>
                  <a:headEnd/>
                  <a:tailEnd/>
                </a:ln>
                <a:solidFill>
                  <a:srgbClr val="FFFF00"/>
                </a:solidFill>
                <a:effectLst>
                  <a:outerShdw blurRad="38100" dist="38100" dir="2700000" algn="tl">
                    <a:srgbClr val="000000">
                      <a:alpha val="43137"/>
                    </a:srgbClr>
                  </a:outerShdw>
                </a:effectLst>
                <a:latin typeface="Arial Black" pitchFamily="34" charset="0"/>
                <a:ea typeface="Arial Unicode MS"/>
                <a:cs typeface="Arial Unicode MS"/>
              </a:rPr>
              <a:t>21 angstroms wide </a:t>
            </a:r>
          </a:p>
          <a:p>
            <a:pPr algn="ctr"/>
            <a:r>
              <a:rPr lang="en-US" sz="3600" b="1" kern="10" dirty="0">
                <a:ln w="15875">
                  <a:solidFill>
                    <a:schemeClr val="tx1"/>
                  </a:solidFill>
                  <a:round/>
                  <a:headEnd/>
                  <a:tailEnd/>
                </a:ln>
                <a:solidFill>
                  <a:srgbClr val="FFFF00"/>
                </a:solidFill>
                <a:effectLst>
                  <a:outerShdw blurRad="38100" dist="38100" dir="2700000" algn="tl">
                    <a:srgbClr val="000000">
                      <a:alpha val="43137"/>
                    </a:srgbClr>
                  </a:outerShdw>
                </a:effectLst>
                <a:latin typeface="Arial Black" pitchFamily="34" charset="0"/>
                <a:ea typeface="Arial Unicode MS"/>
                <a:cs typeface="Arial Unicode MS"/>
              </a:rPr>
              <a:t>and 34 angstroms </a:t>
            </a:r>
          </a:p>
          <a:p>
            <a:pPr algn="ctr"/>
            <a:r>
              <a:rPr lang="en-US" sz="3600" b="1" kern="10" dirty="0">
                <a:ln w="15875">
                  <a:solidFill>
                    <a:schemeClr val="tx1"/>
                  </a:solidFill>
                  <a:round/>
                  <a:headEnd/>
                  <a:tailEnd/>
                </a:ln>
                <a:solidFill>
                  <a:srgbClr val="FFFF00"/>
                </a:solidFill>
                <a:effectLst>
                  <a:outerShdw blurRad="38100" dist="38100" dir="2700000" algn="tl">
                    <a:srgbClr val="000000">
                      <a:alpha val="43137"/>
                    </a:srgbClr>
                  </a:outerShdw>
                </a:effectLst>
                <a:latin typeface="Arial Black" pitchFamily="34" charset="0"/>
                <a:ea typeface="Arial Unicode MS"/>
                <a:cs typeface="Arial Unicode MS"/>
              </a:rPr>
              <a:t>long in one full turn of its spiral</a:t>
            </a:r>
          </a:p>
        </p:txBody>
      </p:sp>
    </p:spTree>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cstate="print"/>
          <a:srcRect/>
          <a:stretch>
            <a:fillRect/>
          </a:stretch>
        </p:blipFill>
        <p:spPr bwMode="auto">
          <a:xfrm>
            <a:off x="-781364" y="-85027"/>
            <a:ext cx="11517313" cy="7561263"/>
          </a:xfrm>
          <a:prstGeom prst="rect">
            <a:avLst/>
          </a:prstGeom>
          <a:noFill/>
          <a:ln w="9525">
            <a:noFill/>
            <a:miter lim="800000"/>
            <a:headEnd/>
            <a:tailEnd/>
          </a:ln>
          <a:effectLst/>
        </p:spPr>
      </p:pic>
      <p:sp>
        <p:nvSpPr>
          <p:cNvPr id="193541" name="WordArt 5"/>
          <p:cNvSpPr>
            <a:spLocks noChangeArrowheads="1" noChangeShapeType="1" noTextEdit="1"/>
          </p:cNvSpPr>
          <p:nvPr/>
        </p:nvSpPr>
        <p:spPr bwMode="auto">
          <a:xfrm>
            <a:off x="762000" y="609600"/>
            <a:ext cx="1574800" cy="806450"/>
          </a:xfrm>
          <a:prstGeom prst="rect">
            <a:avLst/>
          </a:prstGeom>
        </p:spPr>
        <p:txBody>
          <a:bodyPr wrap="none" fromWordArt="1">
            <a:prstTxWarp prst="textPlain">
              <a:avLst>
                <a:gd name="adj" fmla="val 50000"/>
              </a:avLst>
            </a:prstTxWarp>
          </a:bodyPr>
          <a:lstStyle/>
          <a:p>
            <a:pPr algn="ctr"/>
            <a:r>
              <a:rPr lang="en-US" sz="3600" b="1" kern="10" dirty="0">
                <a:ln w="15875">
                  <a:solidFill>
                    <a:srgbClr val="000000"/>
                  </a:solidFill>
                  <a:round/>
                  <a:headEnd/>
                  <a:tailEnd/>
                </a:ln>
                <a:solidFill>
                  <a:srgbClr val="FFFF00"/>
                </a:solidFill>
                <a:effectLst>
                  <a:outerShdw blurRad="38100" dist="38100" dir="2700000" algn="tl">
                    <a:srgbClr val="000000">
                      <a:alpha val="43137"/>
                    </a:srgbClr>
                  </a:outerShdw>
                </a:effectLst>
                <a:latin typeface="Arial Black" pitchFamily="34" charset="0"/>
                <a:ea typeface="Arial Unicode MS"/>
                <a:cs typeface="Arial Unicode MS"/>
              </a:rPr>
              <a:t>DNA</a:t>
            </a:r>
          </a:p>
        </p:txBody>
      </p:sp>
      <p:grpSp>
        <p:nvGrpSpPr>
          <p:cNvPr id="33" name="Group 32"/>
          <p:cNvGrpSpPr/>
          <p:nvPr/>
        </p:nvGrpSpPr>
        <p:grpSpPr>
          <a:xfrm>
            <a:off x="2037292" y="2046436"/>
            <a:ext cx="2361888" cy="2822740"/>
            <a:chOff x="2037292" y="2046436"/>
            <a:chExt cx="2361888" cy="2822740"/>
          </a:xfrm>
        </p:grpSpPr>
        <p:sp>
          <p:nvSpPr>
            <p:cNvPr id="193539" name="Rectangle 3"/>
            <p:cNvSpPr>
              <a:spLocks noChangeArrowheads="1"/>
            </p:cNvSpPr>
            <p:nvPr/>
          </p:nvSpPr>
          <p:spPr bwMode="auto">
            <a:xfrm rot="1653345">
              <a:off x="2536825" y="2203450"/>
              <a:ext cx="1382713" cy="2449513"/>
            </a:xfrm>
            <a:prstGeom prst="rect">
              <a:avLst/>
            </a:prstGeom>
            <a:noFill/>
            <a:ln w="57150" algn="ctr">
              <a:solidFill>
                <a:srgbClr val="FFFF00"/>
              </a:solidFill>
              <a:miter lim="800000"/>
              <a:headEnd/>
              <a:tailEnd/>
            </a:ln>
            <a:effectLst>
              <a:outerShdw dist="35921" dir="2700000" algn="ctr" rotWithShape="0">
                <a:schemeClr val="tx1"/>
              </a:outerShdw>
            </a:effectLst>
          </p:spPr>
          <p:txBody>
            <a:bodyPr wrap="none" anchor="ctr"/>
            <a:lstStyle/>
            <a:p>
              <a:endParaRPr lang="en-US" dirty="0">
                <a:latin typeface="Arial Black" pitchFamily="34" charset="0"/>
              </a:endParaRPr>
            </a:p>
          </p:txBody>
        </p:sp>
        <p:cxnSp>
          <p:nvCxnSpPr>
            <p:cNvPr id="7" name="Straight Connector 6"/>
            <p:cNvCxnSpPr/>
            <p:nvPr/>
          </p:nvCxnSpPr>
          <p:spPr>
            <a:xfrm rot="5400000" flipH="1" flipV="1">
              <a:off x="1518831" y="2564897"/>
              <a:ext cx="2189063" cy="1152141"/>
            </a:xfrm>
            <a:prstGeom prst="line">
              <a:avLst/>
            </a:prstGeom>
            <a:ln w="76200">
              <a:solidFill>
                <a:srgbClr val="00CC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2699775" y="3169771"/>
              <a:ext cx="2246669" cy="1152141"/>
            </a:xfrm>
            <a:prstGeom prst="line">
              <a:avLst/>
            </a:prstGeom>
            <a:ln w="76200">
              <a:solidFill>
                <a:srgbClr val="00CC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21307408">
            <a:off x="4729682" y="3889856"/>
            <a:ext cx="2880350" cy="2477101"/>
            <a:chOff x="4629607" y="3889856"/>
            <a:chExt cx="2880350" cy="2477101"/>
          </a:xfrm>
        </p:grpSpPr>
        <p:sp>
          <p:nvSpPr>
            <p:cNvPr id="193540" name="Rectangle 4"/>
            <p:cNvSpPr>
              <a:spLocks noChangeArrowheads="1"/>
            </p:cNvSpPr>
            <p:nvPr/>
          </p:nvSpPr>
          <p:spPr bwMode="auto">
            <a:xfrm rot="7281094">
              <a:off x="5373688" y="3914563"/>
              <a:ext cx="1382712" cy="2449512"/>
            </a:xfrm>
            <a:prstGeom prst="rect">
              <a:avLst/>
            </a:prstGeom>
            <a:noFill/>
            <a:ln w="57150" algn="ctr">
              <a:solidFill>
                <a:srgbClr val="FFFF00"/>
              </a:solidFill>
              <a:miter lim="800000"/>
              <a:headEnd/>
              <a:tailEnd/>
            </a:ln>
            <a:effectLst>
              <a:outerShdw dist="35921" dir="2700000" algn="ctr" rotWithShape="0">
                <a:schemeClr val="tx1"/>
              </a:outerShdw>
            </a:effectLst>
          </p:spPr>
          <p:txBody>
            <a:bodyPr wrap="none" anchor="ctr"/>
            <a:lstStyle/>
            <a:p>
              <a:endParaRPr lang="en-US" dirty="0">
                <a:latin typeface="Arial Black" pitchFamily="34" charset="0"/>
              </a:endParaRPr>
            </a:p>
          </p:txBody>
        </p:sp>
        <p:cxnSp>
          <p:nvCxnSpPr>
            <p:cNvPr id="12" name="Straight Connector 11"/>
            <p:cNvCxnSpPr/>
            <p:nvPr/>
          </p:nvCxnSpPr>
          <p:spPr>
            <a:xfrm>
              <a:off x="4629607" y="5099603"/>
              <a:ext cx="2131459" cy="1267354"/>
            </a:xfrm>
            <a:prstGeom prst="line">
              <a:avLst/>
            </a:prstGeom>
            <a:ln w="76200">
              <a:solidFill>
                <a:srgbClr val="00CC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78498" y="3889856"/>
              <a:ext cx="2131459" cy="1324961"/>
            </a:xfrm>
            <a:prstGeom prst="line">
              <a:avLst/>
            </a:prstGeom>
            <a:ln w="76200">
              <a:solidFill>
                <a:srgbClr val="00CC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0.70"/>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par>
                                <p:cTn id="10" presetID="55"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0.70"/>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66FFFF"/>
            </a:gs>
            <a:gs pos="100000">
              <a:srgbClr val="66FFFF">
                <a:gamma/>
                <a:shade val="46275"/>
                <a:invGamma/>
              </a:srgbClr>
            </a:gs>
          </a:gsLst>
          <a:path path="shape">
            <a:fillToRect l="50000" t="50000" r="50000" b="50000"/>
          </a:path>
        </a:gradFill>
        <a:effectLst/>
      </p:bgPr>
    </p:bg>
    <p:spTree>
      <p:nvGrpSpPr>
        <p:cNvPr id="1" name=""/>
        <p:cNvGrpSpPr/>
        <p:nvPr/>
      </p:nvGrpSpPr>
      <p:grpSpPr>
        <a:xfrm>
          <a:off x="0" y="0"/>
          <a:ext cx="0" cy="0"/>
          <a:chOff x="0" y="0"/>
          <a:chExt cx="0" cy="0"/>
        </a:xfrm>
      </p:grpSpPr>
      <p:sp>
        <p:nvSpPr>
          <p:cNvPr id="195586" name="AutoShape 2"/>
          <p:cNvSpPr>
            <a:spLocks noChangeAspect="1" noChangeArrowheads="1"/>
          </p:cNvSpPr>
          <p:nvPr/>
        </p:nvSpPr>
        <p:spPr bwMode="auto">
          <a:xfrm>
            <a:off x="2647950" y="1600200"/>
            <a:ext cx="3846513" cy="3656013"/>
          </a:xfrm>
          <a:prstGeom prst="pentagon">
            <a:avLst/>
          </a:prstGeom>
          <a:solidFill>
            <a:srgbClr val="66FFFF"/>
          </a:solidFill>
          <a:ln w="25400" algn="ctr">
            <a:solidFill>
              <a:srgbClr val="000000"/>
            </a:solidFill>
            <a:miter lim="800000"/>
            <a:headEnd/>
            <a:tailEnd/>
          </a:ln>
          <a:effectLst/>
        </p:spPr>
        <p:txBody>
          <a:bodyPr wrap="none" anchor="ctr"/>
          <a:lstStyle/>
          <a:p>
            <a:pPr algn="ctr"/>
            <a:endParaRPr lang="en-US" dirty="0">
              <a:latin typeface="Arial Black" pitchFamily="34" charset="0"/>
            </a:endParaRPr>
          </a:p>
        </p:txBody>
      </p:sp>
      <p:sp>
        <p:nvSpPr>
          <p:cNvPr id="195587" name="Line 3"/>
          <p:cNvSpPr>
            <a:spLocks noChangeShapeType="1"/>
          </p:cNvSpPr>
          <p:nvPr/>
        </p:nvSpPr>
        <p:spPr bwMode="auto">
          <a:xfrm>
            <a:off x="2514600" y="2971800"/>
            <a:ext cx="0" cy="0"/>
          </a:xfrm>
          <a:prstGeom prst="line">
            <a:avLst/>
          </a:prstGeom>
          <a:noFill/>
          <a:ln w="25400">
            <a:solidFill>
              <a:srgbClr val="000000"/>
            </a:solidFill>
            <a:round/>
            <a:headEnd/>
            <a:tailEnd/>
          </a:ln>
          <a:effectLst/>
        </p:spPr>
        <p:txBody>
          <a:bodyPr/>
          <a:lstStyle/>
          <a:p>
            <a:endParaRPr lang="en-US" dirty="0">
              <a:latin typeface="Arial Black" pitchFamily="34" charset="0"/>
            </a:endParaRPr>
          </a:p>
        </p:txBody>
      </p:sp>
      <p:sp>
        <p:nvSpPr>
          <p:cNvPr id="195588" name="Line 4"/>
          <p:cNvSpPr>
            <a:spLocks noChangeShapeType="1"/>
          </p:cNvSpPr>
          <p:nvPr/>
        </p:nvSpPr>
        <p:spPr bwMode="auto">
          <a:xfrm flipV="1">
            <a:off x="2620963" y="2997200"/>
            <a:ext cx="3863975" cy="9525"/>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89" name="Line 5"/>
          <p:cNvSpPr>
            <a:spLocks noChangeShapeType="1"/>
          </p:cNvSpPr>
          <p:nvPr/>
        </p:nvSpPr>
        <p:spPr bwMode="auto">
          <a:xfrm flipV="1">
            <a:off x="3429000" y="1657350"/>
            <a:ext cx="1143000" cy="3543300"/>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0" name="Line 6"/>
          <p:cNvSpPr>
            <a:spLocks noChangeShapeType="1"/>
          </p:cNvSpPr>
          <p:nvPr/>
        </p:nvSpPr>
        <p:spPr bwMode="auto">
          <a:xfrm flipH="1" flipV="1">
            <a:off x="4572000" y="1625600"/>
            <a:ext cx="1162050" cy="3554413"/>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1" name="Line 7"/>
          <p:cNvSpPr>
            <a:spLocks noChangeShapeType="1"/>
          </p:cNvSpPr>
          <p:nvPr/>
        </p:nvSpPr>
        <p:spPr bwMode="auto">
          <a:xfrm>
            <a:off x="2654300" y="3022600"/>
            <a:ext cx="3086100" cy="2197100"/>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2" name="Line 8"/>
          <p:cNvSpPr>
            <a:spLocks noChangeShapeType="1"/>
          </p:cNvSpPr>
          <p:nvPr/>
        </p:nvSpPr>
        <p:spPr bwMode="auto">
          <a:xfrm flipV="1">
            <a:off x="3467100" y="2997200"/>
            <a:ext cx="2984500" cy="2235200"/>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3" name="Line 9"/>
          <p:cNvSpPr>
            <a:spLocks noChangeShapeType="1"/>
          </p:cNvSpPr>
          <p:nvPr/>
        </p:nvSpPr>
        <p:spPr bwMode="auto">
          <a:xfrm flipV="1">
            <a:off x="2651125" y="1600200"/>
            <a:ext cx="1920875" cy="1368425"/>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4" name="Line 10"/>
          <p:cNvSpPr>
            <a:spLocks noChangeShapeType="1"/>
          </p:cNvSpPr>
          <p:nvPr/>
        </p:nvSpPr>
        <p:spPr bwMode="auto">
          <a:xfrm>
            <a:off x="4572000" y="1600200"/>
            <a:ext cx="1920875" cy="1406525"/>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5" name="Line 11"/>
          <p:cNvSpPr>
            <a:spLocks noChangeShapeType="1"/>
          </p:cNvSpPr>
          <p:nvPr/>
        </p:nvSpPr>
        <p:spPr bwMode="auto">
          <a:xfrm flipH="1">
            <a:off x="5749925" y="2971800"/>
            <a:ext cx="727075" cy="2274888"/>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6" name="Line 12"/>
          <p:cNvSpPr>
            <a:spLocks noChangeShapeType="1"/>
          </p:cNvSpPr>
          <p:nvPr/>
        </p:nvSpPr>
        <p:spPr bwMode="auto">
          <a:xfrm flipH="1">
            <a:off x="3390900" y="5257800"/>
            <a:ext cx="2362200" cy="0"/>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597" name="Line 13"/>
          <p:cNvSpPr>
            <a:spLocks noChangeShapeType="1"/>
          </p:cNvSpPr>
          <p:nvPr/>
        </p:nvSpPr>
        <p:spPr bwMode="auto">
          <a:xfrm flipH="1" flipV="1">
            <a:off x="2613025" y="2968625"/>
            <a:ext cx="815975" cy="2289175"/>
          </a:xfrm>
          <a:prstGeom prst="line">
            <a:avLst/>
          </a:prstGeom>
          <a:noFill/>
          <a:ln w="57150">
            <a:solidFill>
              <a:srgbClr val="000000"/>
            </a:solidFill>
            <a:round/>
            <a:headEnd/>
            <a:tailEnd/>
          </a:ln>
          <a:effectLst/>
        </p:spPr>
        <p:txBody>
          <a:bodyPr/>
          <a:lstStyle/>
          <a:p>
            <a:endParaRPr lang="en-US" dirty="0">
              <a:latin typeface="Arial Black" pitchFamily="34" charset="0"/>
            </a:endParaRPr>
          </a:p>
        </p:txBody>
      </p:sp>
      <p:sp>
        <p:nvSpPr>
          <p:cNvPr id="195605" name="Line 21"/>
          <p:cNvSpPr>
            <a:spLocks noChangeShapeType="1"/>
          </p:cNvSpPr>
          <p:nvPr/>
        </p:nvSpPr>
        <p:spPr bwMode="auto">
          <a:xfrm flipV="1">
            <a:off x="2608263" y="3000375"/>
            <a:ext cx="2403475" cy="9525"/>
          </a:xfrm>
          <a:prstGeom prst="line">
            <a:avLst/>
          </a:prstGeom>
          <a:noFill/>
          <a:ln w="101600">
            <a:solidFill>
              <a:srgbClr val="00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95606" name="Line 22"/>
          <p:cNvSpPr>
            <a:spLocks noChangeShapeType="1"/>
          </p:cNvSpPr>
          <p:nvPr/>
        </p:nvSpPr>
        <p:spPr bwMode="auto">
          <a:xfrm rot="2155814" flipV="1">
            <a:off x="5143500" y="2590800"/>
            <a:ext cx="1190625" cy="838200"/>
          </a:xfrm>
          <a:prstGeom prst="line">
            <a:avLst/>
          </a:prstGeom>
          <a:noFill/>
          <a:ln w="101600">
            <a:solidFill>
              <a:srgbClr val="FFFF00"/>
            </a:solidFill>
            <a:round/>
            <a:headEnd/>
            <a:tailEnd/>
          </a:ln>
          <a:effectLst>
            <a:outerShdw dist="35921" dir="2700000" algn="ctr" rotWithShape="0">
              <a:schemeClr val="tx1"/>
            </a:outerShdw>
          </a:effectLst>
        </p:spPr>
        <p:txBody>
          <a:bodyPr/>
          <a:lstStyle/>
          <a:p>
            <a:endParaRPr lang="en-US" dirty="0">
              <a:latin typeface="Arial Black" pitchFamily="34" charset="0"/>
            </a:endParaRPr>
          </a:p>
        </p:txBody>
      </p:sp>
      <p:sp>
        <p:nvSpPr>
          <p:cNvPr id="195607" name="Text Box 23"/>
          <p:cNvSpPr txBox="1">
            <a:spLocks noChangeArrowheads="1"/>
          </p:cNvSpPr>
          <p:nvPr/>
        </p:nvSpPr>
        <p:spPr bwMode="auto">
          <a:xfrm>
            <a:off x="4965700" y="2336800"/>
            <a:ext cx="5842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a:t>
            </a:r>
          </a:p>
        </p:txBody>
      </p:sp>
      <p:sp>
        <p:nvSpPr>
          <p:cNvPr id="195608" name="Text Box 24"/>
          <p:cNvSpPr txBox="1">
            <a:spLocks noChangeArrowheads="1"/>
          </p:cNvSpPr>
          <p:nvPr/>
        </p:nvSpPr>
        <p:spPr bwMode="auto">
          <a:xfrm>
            <a:off x="6645852" y="2616200"/>
            <a:ext cx="5842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a:t>
            </a:r>
          </a:p>
        </p:txBody>
      </p:sp>
      <p:sp>
        <p:nvSpPr>
          <p:cNvPr id="195609" name="Text Box 25"/>
          <p:cNvSpPr txBox="1">
            <a:spLocks noChangeArrowheads="1"/>
          </p:cNvSpPr>
          <p:nvPr/>
        </p:nvSpPr>
        <p:spPr bwMode="auto">
          <a:xfrm>
            <a:off x="2032000" y="2565400"/>
            <a:ext cx="4318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a:t>
            </a:r>
          </a:p>
        </p:txBody>
      </p:sp>
      <p:sp>
        <p:nvSpPr>
          <p:cNvPr id="195610" name="Text Box 26"/>
          <p:cNvSpPr txBox="1">
            <a:spLocks noChangeArrowheads="1"/>
          </p:cNvSpPr>
          <p:nvPr/>
        </p:nvSpPr>
        <p:spPr bwMode="auto">
          <a:xfrm>
            <a:off x="4572000" y="304800"/>
            <a:ext cx="4089400" cy="1077218"/>
          </a:xfrm>
          <a:prstGeom prst="rect">
            <a:avLst/>
          </a:prstGeom>
          <a:noFill/>
          <a:ln w="9525">
            <a:noFill/>
            <a:miter lim="800000"/>
            <a:headEnd/>
            <a:tailEnd/>
          </a:ln>
          <a:effectLst/>
        </p:spPr>
        <p:txBody>
          <a:bodyPr wrap="square">
            <a:spAutoFit/>
          </a:bodyPr>
          <a:lstStyle/>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Ratio of AB to BC</a:t>
            </a:r>
          </a:p>
          <a:p>
            <a:pPr algn="ct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 1.618</a:t>
            </a:r>
          </a:p>
        </p:txBody>
      </p:sp>
      <p:sp>
        <p:nvSpPr>
          <p:cNvPr id="195611" name="Text Box 27"/>
          <p:cNvSpPr txBox="1">
            <a:spLocks noChangeArrowheads="1"/>
          </p:cNvSpPr>
          <p:nvPr/>
        </p:nvSpPr>
        <p:spPr bwMode="auto">
          <a:xfrm>
            <a:off x="581458" y="931349"/>
            <a:ext cx="3644900"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Pentagram</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5589"/>
                                        </p:tgtEl>
                                        <p:attrNameLst>
                                          <p:attrName>style.visibility</p:attrName>
                                        </p:attrNameLst>
                                      </p:cBhvr>
                                      <p:to>
                                        <p:strVal val="visible"/>
                                      </p:to>
                                    </p:set>
                                    <p:animEffect transition="in" filter="wipe(down)">
                                      <p:cBhvr>
                                        <p:cTn id="7" dur="1000"/>
                                        <p:tgtEl>
                                          <p:spTgt spid="19558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5590"/>
                                        </p:tgtEl>
                                        <p:attrNameLst>
                                          <p:attrName>style.visibility</p:attrName>
                                        </p:attrNameLst>
                                      </p:cBhvr>
                                      <p:to>
                                        <p:strVal val="visible"/>
                                      </p:to>
                                    </p:set>
                                    <p:animEffect transition="in" filter="wipe(up)">
                                      <p:cBhvr>
                                        <p:cTn id="11" dur="1000"/>
                                        <p:tgtEl>
                                          <p:spTgt spid="195590"/>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195591"/>
                                        </p:tgtEl>
                                        <p:attrNameLst>
                                          <p:attrName>style.visibility</p:attrName>
                                        </p:attrNameLst>
                                      </p:cBhvr>
                                      <p:to>
                                        <p:strVal val="visible"/>
                                      </p:to>
                                    </p:set>
                                    <p:animEffect transition="in" filter="wipe(right)">
                                      <p:cBhvr>
                                        <p:cTn id="15" dur="1000"/>
                                        <p:tgtEl>
                                          <p:spTgt spid="195591"/>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95588"/>
                                        </p:tgtEl>
                                        <p:attrNameLst>
                                          <p:attrName>style.visibility</p:attrName>
                                        </p:attrNameLst>
                                      </p:cBhvr>
                                      <p:to>
                                        <p:strVal val="visible"/>
                                      </p:to>
                                    </p:set>
                                    <p:animEffect transition="in" filter="wipe(left)">
                                      <p:cBhvr>
                                        <p:cTn id="19" dur="1000"/>
                                        <p:tgtEl>
                                          <p:spTgt spid="195588"/>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195592"/>
                                        </p:tgtEl>
                                        <p:attrNameLst>
                                          <p:attrName>style.visibility</p:attrName>
                                        </p:attrNameLst>
                                      </p:cBhvr>
                                      <p:to>
                                        <p:strVal val="visible"/>
                                      </p:to>
                                    </p:set>
                                    <p:animEffect transition="in" filter="wipe(up)">
                                      <p:cBhvr>
                                        <p:cTn id="23" dur="1000"/>
                                        <p:tgtEl>
                                          <p:spTgt spid="195592"/>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95609"/>
                                        </p:tgtEl>
                                        <p:attrNameLst>
                                          <p:attrName>style.visibility</p:attrName>
                                        </p:attrNameLst>
                                      </p:cBhvr>
                                      <p:to>
                                        <p:strVal val="visible"/>
                                      </p:to>
                                    </p:set>
                                    <p:animEffect transition="in" filter="fade">
                                      <p:cBhvr>
                                        <p:cTn id="27" dur="2000"/>
                                        <p:tgtEl>
                                          <p:spTgt spid="195609"/>
                                        </p:tgtEl>
                                      </p:cBhvr>
                                    </p:animEffect>
                                  </p:childTnLst>
                                </p:cTn>
                              </p:par>
                              <p:par>
                                <p:cTn id="28" presetID="10" presetClass="entr" presetSubtype="0" fill="hold" nodeType="withEffect">
                                  <p:stCondLst>
                                    <p:cond delay="0"/>
                                  </p:stCondLst>
                                  <p:childTnLst>
                                    <p:set>
                                      <p:cBhvr>
                                        <p:cTn id="29" dur="1" fill="hold">
                                          <p:stCondLst>
                                            <p:cond delay="0"/>
                                          </p:stCondLst>
                                        </p:cTn>
                                        <p:tgtEl>
                                          <p:spTgt spid="195607">
                                            <p:txEl>
                                              <p:pRg st="0" end="0"/>
                                            </p:txEl>
                                          </p:spTgt>
                                        </p:tgtEl>
                                        <p:attrNameLst>
                                          <p:attrName>style.visibility</p:attrName>
                                        </p:attrNameLst>
                                      </p:cBhvr>
                                      <p:to>
                                        <p:strVal val="visible"/>
                                      </p:to>
                                    </p:set>
                                    <p:animEffect transition="in" filter="fade">
                                      <p:cBhvr>
                                        <p:cTn id="30" dur="2000"/>
                                        <p:tgtEl>
                                          <p:spTgt spid="195607">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5608"/>
                                        </p:tgtEl>
                                        <p:attrNameLst>
                                          <p:attrName>style.visibility</p:attrName>
                                        </p:attrNameLst>
                                      </p:cBhvr>
                                      <p:to>
                                        <p:strVal val="visible"/>
                                      </p:to>
                                    </p:set>
                                    <p:animEffect transition="in" filter="fade">
                                      <p:cBhvr>
                                        <p:cTn id="33" dur="2000"/>
                                        <p:tgtEl>
                                          <p:spTgt spid="19560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5605"/>
                                        </p:tgtEl>
                                        <p:attrNameLst>
                                          <p:attrName>style.visibility</p:attrName>
                                        </p:attrNameLst>
                                      </p:cBhvr>
                                      <p:to>
                                        <p:strVal val="visible"/>
                                      </p:to>
                                    </p:set>
                                    <p:animEffect transition="in" filter="fade">
                                      <p:cBhvr>
                                        <p:cTn id="38" dur="2000"/>
                                        <p:tgtEl>
                                          <p:spTgt spid="19560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5606"/>
                                        </p:tgtEl>
                                        <p:attrNameLst>
                                          <p:attrName>style.visibility</p:attrName>
                                        </p:attrNameLst>
                                      </p:cBhvr>
                                      <p:to>
                                        <p:strVal val="visible"/>
                                      </p:to>
                                    </p:set>
                                    <p:animEffect transition="in" filter="fade">
                                      <p:cBhvr>
                                        <p:cTn id="41" dur="2000"/>
                                        <p:tgtEl>
                                          <p:spTgt spid="195606"/>
                                        </p:tgtEl>
                                      </p:cBhvr>
                                    </p:animEffect>
                                  </p:childTnLst>
                                </p:cTn>
                              </p:par>
                              <p:par>
                                <p:cTn id="42" presetID="10" presetClass="entr" presetSubtype="0" fill="hold" nodeType="withEffect">
                                  <p:stCondLst>
                                    <p:cond delay="0"/>
                                  </p:stCondLst>
                                  <p:childTnLst>
                                    <p:set>
                                      <p:cBhvr>
                                        <p:cTn id="43" dur="1" fill="hold">
                                          <p:stCondLst>
                                            <p:cond delay="0"/>
                                          </p:stCondLst>
                                        </p:cTn>
                                        <p:tgtEl>
                                          <p:spTgt spid="195610">
                                            <p:txEl>
                                              <p:pRg st="0" end="0"/>
                                            </p:txEl>
                                          </p:spTgt>
                                        </p:tgtEl>
                                        <p:attrNameLst>
                                          <p:attrName>style.visibility</p:attrName>
                                        </p:attrNameLst>
                                      </p:cBhvr>
                                      <p:to>
                                        <p:strVal val="visible"/>
                                      </p:to>
                                    </p:set>
                                    <p:animEffect transition="in" filter="fade">
                                      <p:cBhvr>
                                        <p:cTn id="44" dur="2000"/>
                                        <p:tgtEl>
                                          <p:spTgt spid="195610">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95610">
                                            <p:txEl>
                                              <p:pRg st="1" end="1"/>
                                            </p:txEl>
                                          </p:spTgt>
                                        </p:tgtEl>
                                        <p:attrNameLst>
                                          <p:attrName>style.visibility</p:attrName>
                                        </p:attrNameLst>
                                      </p:cBhvr>
                                      <p:to>
                                        <p:strVal val="visible"/>
                                      </p:to>
                                    </p:set>
                                    <p:animEffect transition="in" filter="fade">
                                      <p:cBhvr>
                                        <p:cTn id="47" dur="2000"/>
                                        <p:tgtEl>
                                          <p:spTgt spid="1956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animBg="1"/>
      <p:bldP spid="195589" grpId="0" animBg="1"/>
      <p:bldP spid="195590" grpId="0" animBg="1"/>
      <p:bldP spid="195591" grpId="0" animBg="1"/>
      <p:bldP spid="195592" grpId="0" animBg="1"/>
      <p:bldP spid="195605" grpId="0" animBg="1"/>
      <p:bldP spid="195606" grpId="0" animBg="1"/>
      <p:bldP spid="195608" grpId="0"/>
      <p:bldP spid="195609"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FF00"/>
            </a:gs>
            <a:gs pos="100000">
              <a:srgbClr val="00FF00">
                <a:gamma/>
                <a:shade val="46275"/>
                <a:invGamma/>
              </a:srgbClr>
            </a:gs>
          </a:gsLst>
          <a:path path="shape">
            <a:fillToRect l="50000" t="50000" r="50000" b="50000"/>
          </a:path>
        </a:gradFill>
        <a:effectLst/>
      </p:bgPr>
    </p:bg>
    <p:spTree>
      <p:nvGrpSpPr>
        <p:cNvPr id="1" name=""/>
        <p:cNvGrpSpPr/>
        <p:nvPr/>
      </p:nvGrpSpPr>
      <p:grpSpPr>
        <a:xfrm>
          <a:off x="0" y="0"/>
          <a:ext cx="0" cy="0"/>
          <a:chOff x="0" y="0"/>
          <a:chExt cx="0" cy="0"/>
        </a:xfrm>
      </p:grpSpPr>
      <p:pic>
        <p:nvPicPr>
          <p:cNvPr id="197634" name="Picture 2" descr="penta flower copy"/>
          <p:cNvPicPr>
            <a:picLocks noChangeAspect="1" noChangeArrowheads="1"/>
          </p:cNvPicPr>
          <p:nvPr/>
        </p:nvPicPr>
        <p:blipFill>
          <a:blip r:embed="rId3" cstate="print">
            <a:clrChange>
              <a:clrFrom>
                <a:srgbClr val="00FE00"/>
              </a:clrFrom>
              <a:clrTo>
                <a:srgbClr val="00FE00">
                  <a:alpha val="0"/>
                </a:srgbClr>
              </a:clrTo>
            </a:clrChange>
          </a:blip>
          <a:srcRect/>
          <a:stretch>
            <a:fillRect/>
          </a:stretch>
        </p:blipFill>
        <p:spPr bwMode="auto">
          <a:xfrm>
            <a:off x="827545" y="1393825"/>
            <a:ext cx="4673600" cy="4089400"/>
          </a:xfrm>
          <a:prstGeom prst="rect">
            <a:avLst/>
          </a:prstGeom>
          <a:noFill/>
        </p:spPr>
      </p:pic>
      <p:sp>
        <p:nvSpPr>
          <p:cNvPr id="197635" name="Text Box 3"/>
          <p:cNvSpPr txBox="1">
            <a:spLocks noChangeArrowheads="1"/>
          </p:cNvSpPr>
          <p:nvPr/>
        </p:nvSpPr>
        <p:spPr bwMode="auto">
          <a:xfrm>
            <a:off x="5666533" y="447675"/>
            <a:ext cx="2644698" cy="6432530"/>
          </a:xfrm>
          <a:prstGeom prst="rect">
            <a:avLst/>
          </a:prstGeom>
          <a:noFill/>
          <a:ln w="25400" algn="ctr">
            <a:noFill/>
            <a:miter lim="800000"/>
            <a:headEnd/>
            <a:tailEnd/>
          </a:ln>
          <a:effectLst/>
        </p:spPr>
        <p:txBody>
          <a:bodyPr wrap="none">
            <a:spAutoFit/>
          </a:bodyPr>
          <a:lstStyle/>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Hibiscus</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Wild Geranium</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Spring Beauty</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Wood Sorrel</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Yellow Violet</a:t>
            </a:r>
          </a:p>
          <a:p>
            <a:r>
              <a:rPr lang="en-US" sz="24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Plumeria</a:t>
            </a:r>
            <a:endPar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Saxifrage</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Wild Rose</a:t>
            </a:r>
          </a:p>
          <a:p>
            <a:r>
              <a:rPr lang="en-US" sz="24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Pipsissewas</a:t>
            </a:r>
            <a:endPar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Bellflower</a:t>
            </a:r>
          </a:p>
          <a:p>
            <a:r>
              <a:rPr lang="en-US" sz="2400" b="1" dirty="0" err="1">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Filaree</a:t>
            </a:r>
            <a:endPar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Hoya plant</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Columbine</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Cinquefoil</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Chickweed</a:t>
            </a:r>
          </a:p>
          <a:p>
            <a:r>
              <a:rPr lang="en-US" sz="2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Passion flower</a:t>
            </a:r>
          </a:p>
          <a:p>
            <a:endParaRPr lang="en-US" sz="2800" dirty="0">
              <a:solidFill>
                <a:srgbClr val="FFFF00"/>
              </a:solidFill>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fade">
                                      <p:cBhvr>
                                        <p:cTn id="7" dur="2000"/>
                                        <p:tgtEl>
                                          <p:spTgt spid="197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381959" name="Picture 7" descr="cropped apple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93838" y="430213"/>
            <a:ext cx="6164262" cy="5911850"/>
          </a:xfrm>
          <a:prstGeom prst="rect">
            <a:avLst/>
          </a:prstGeom>
          <a:noFill/>
        </p:spPr>
      </p:pic>
      <p:sp>
        <p:nvSpPr>
          <p:cNvPr id="381957" name="AutoShape 5"/>
          <p:cNvSpPr>
            <a:spLocks noChangeArrowheads="1"/>
          </p:cNvSpPr>
          <p:nvPr/>
        </p:nvSpPr>
        <p:spPr bwMode="auto">
          <a:xfrm rot="-1415576">
            <a:off x="3354388" y="1995488"/>
            <a:ext cx="2103437" cy="2030412"/>
          </a:xfrm>
          <a:prstGeom prst="pentagon">
            <a:avLst/>
          </a:prstGeom>
          <a:noFill/>
          <a:ln w="57150" algn="ctr">
            <a:solidFill>
              <a:srgbClr val="FFFF00"/>
            </a:solidFill>
            <a:miter lim="800000"/>
            <a:headEnd/>
            <a:tailEnd/>
          </a:ln>
          <a:effectLst>
            <a:outerShdw dist="35921" dir="2700000" algn="ctr" rotWithShape="0">
              <a:schemeClr val="tx1"/>
            </a:outerShdw>
          </a:effectLst>
        </p:spPr>
        <p:txBody>
          <a:bodyPr wrap="none" anchor="ctr"/>
          <a:lstStyle/>
          <a:p>
            <a:endParaRPr lang="en-US" dirty="0">
              <a:latin typeface="Arial Black" pitchFamily="34" charset="0"/>
            </a:endParaRPr>
          </a:p>
        </p:txBody>
      </p:sp>
      <p:sp>
        <p:nvSpPr>
          <p:cNvPr id="381960" name="Text Box 8"/>
          <p:cNvSpPr txBox="1">
            <a:spLocks noChangeArrowheads="1"/>
          </p:cNvSpPr>
          <p:nvPr/>
        </p:nvSpPr>
        <p:spPr bwMode="auto">
          <a:xfrm>
            <a:off x="952500" y="457200"/>
            <a:ext cx="3086100"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Apple core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1957"/>
                                        </p:tgtEl>
                                        <p:attrNameLst>
                                          <p:attrName>style.visibility</p:attrName>
                                        </p:attrNameLst>
                                      </p:cBhvr>
                                      <p:to>
                                        <p:strVal val="visible"/>
                                      </p:to>
                                    </p:set>
                                    <p:animEffect transition="in" filter="fade">
                                      <p:cBhvr>
                                        <p:cTn id="7" dur="2000"/>
                                        <p:tgtEl>
                                          <p:spTgt spid="381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30" name="Picture 2" descr="2%20starfish"/>
          <p:cNvPicPr>
            <a:picLocks noChangeAspect="1" noChangeArrowheads="1"/>
          </p:cNvPicPr>
          <p:nvPr/>
        </p:nvPicPr>
        <p:blipFill>
          <a:blip r:embed="rId3" cstate="print"/>
          <a:srcRect/>
          <a:stretch>
            <a:fillRect/>
          </a:stretch>
        </p:blipFill>
        <p:spPr bwMode="auto">
          <a:xfrm>
            <a:off x="-800100" y="-723900"/>
            <a:ext cx="10172700" cy="8304213"/>
          </a:xfrm>
          <a:prstGeom prst="rect">
            <a:avLst/>
          </a:prstGeom>
          <a:noFill/>
        </p:spPr>
      </p:pic>
      <p:sp>
        <p:nvSpPr>
          <p:cNvPr id="201732" name="AutoShape 4"/>
          <p:cNvSpPr>
            <a:spLocks noChangeArrowheads="1"/>
          </p:cNvSpPr>
          <p:nvPr/>
        </p:nvSpPr>
        <p:spPr bwMode="auto">
          <a:xfrm>
            <a:off x="1403615" y="433436"/>
            <a:ext cx="6907212" cy="5907088"/>
          </a:xfrm>
          <a:prstGeom prst="pentagon">
            <a:avLst/>
          </a:prstGeom>
          <a:noFill/>
          <a:ln w="57150" algn="ctr">
            <a:solidFill>
              <a:srgbClr val="FFFF00"/>
            </a:solidFill>
            <a:miter lim="800000"/>
            <a:headEnd/>
            <a:tailEnd/>
          </a:ln>
          <a:effectLst>
            <a:outerShdw dist="35921" dir="2700000" algn="ctr" rotWithShape="0">
              <a:schemeClr val="tx1"/>
            </a:outerShdw>
          </a:effectLst>
        </p:spPr>
        <p:txBody>
          <a:bodyPr wrap="none" anchor="ctr"/>
          <a:lstStyle/>
          <a:p>
            <a:endParaRPr lang="en-US" dirty="0">
              <a:latin typeface="Arial Black" pitchFamily="34" charset="0"/>
            </a:endParaRPr>
          </a:p>
        </p:txBody>
      </p:sp>
      <p:sp>
        <p:nvSpPr>
          <p:cNvPr id="201733" name="Text Box 5"/>
          <p:cNvSpPr txBox="1">
            <a:spLocks noChangeArrowheads="1"/>
          </p:cNvSpPr>
          <p:nvPr/>
        </p:nvSpPr>
        <p:spPr bwMode="auto">
          <a:xfrm>
            <a:off x="1028700" y="0"/>
            <a:ext cx="32512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Starfish</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fade">
                                      <p:cBhvr>
                                        <p:cTn id="7" dur="20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78" name="Picture 2" descr="sand-dollar-P0473"/>
          <p:cNvPicPr>
            <a:picLocks noChangeAspect="1" noChangeArrowheads="1"/>
          </p:cNvPicPr>
          <p:nvPr/>
        </p:nvPicPr>
        <p:blipFill>
          <a:blip r:embed="rId3" cstate="print"/>
          <a:srcRect/>
          <a:stretch>
            <a:fillRect/>
          </a:stretch>
        </p:blipFill>
        <p:spPr bwMode="auto">
          <a:xfrm>
            <a:off x="0" y="0"/>
            <a:ext cx="9410700" cy="7058025"/>
          </a:xfrm>
          <a:prstGeom prst="rect">
            <a:avLst/>
          </a:prstGeom>
          <a:noFill/>
        </p:spPr>
      </p:pic>
      <p:sp>
        <p:nvSpPr>
          <p:cNvPr id="203780" name="AutoShape 4"/>
          <p:cNvSpPr>
            <a:spLocks noChangeArrowheads="1"/>
          </p:cNvSpPr>
          <p:nvPr/>
        </p:nvSpPr>
        <p:spPr bwMode="auto">
          <a:xfrm rot="-629614">
            <a:off x="3689350" y="1431925"/>
            <a:ext cx="4262438" cy="3946525"/>
          </a:xfrm>
          <a:prstGeom prst="pentagon">
            <a:avLst/>
          </a:prstGeom>
          <a:noFill/>
          <a:ln w="57150" algn="ctr">
            <a:solidFill>
              <a:srgbClr val="FFFF00"/>
            </a:solidFill>
            <a:miter lim="800000"/>
            <a:headEnd/>
            <a:tailEnd/>
          </a:ln>
          <a:effectLst>
            <a:outerShdw dist="35921" dir="2700000" algn="ctr" rotWithShape="0">
              <a:schemeClr val="tx1"/>
            </a:outerShdw>
          </a:effectLst>
        </p:spPr>
        <p:txBody>
          <a:bodyPr wrap="none" anchor="ctr"/>
          <a:lstStyle/>
          <a:p>
            <a:endParaRPr lang="en-US" dirty="0">
              <a:latin typeface="Arial Black" pitchFamily="34" charset="0"/>
            </a:endParaRPr>
          </a:p>
        </p:txBody>
      </p:sp>
      <p:sp>
        <p:nvSpPr>
          <p:cNvPr id="203781" name="Text Box 5"/>
          <p:cNvSpPr txBox="1">
            <a:spLocks noChangeArrowheads="1"/>
          </p:cNvSpPr>
          <p:nvPr/>
        </p:nvSpPr>
        <p:spPr bwMode="auto">
          <a:xfrm>
            <a:off x="533400" y="355600"/>
            <a:ext cx="3708400"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4400" b="1" dirty="0">
                <a:solidFill>
                  <a:srgbClr val="FFFF00"/>
                </a:solidFill>
                <a:latin typeface="Arial Black" pitchFamily="34" charset="0"/>
              </a:rPr>
              <a:t>Sand dollar</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fade">
                                      <p:cBhvr>
                                        <p:cTn id="7" dur="2000"/>
                                        <p:tgtEl>
                                          <p:spTgt spid="20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65929" name="Picture 9" descr="spiral 2"/>
          <p:cNvPicPr>
            <a:picLocks noChangeAspect="1" noChangeArrowheads="1"/>
          </p:cNvPicPr>
          <p:nvPr/>
        </p:nvPicPr>
        <p:blipFill>
          <a:blip r:embed="rId4" cstate="print"/>
          <a:stretch>
            <a:fillRect/>
          </a:stretch>
        </p:blipFill>
        <p:spPr bwMode="auto">
          <a:xfrm>
            <a:off x="696478" y="2514600"/>
            <a:ext cx="2658344" cy="1700213"/>
          </a:xfrm>
          <a:prstGeom prst="rect">
            <a:avLst/>
          </a:prstGeom>
          <a:noFill/>
        </p:spPr>
      </p:pic>
      <p:pic>
        <p:nvPicPr>
          <p:cNvPr id="465930" name="Picture 10" descr="spiral 3"/>
          <p:cNvPicPr>
            <a:picLocks noChangeAspect="1" noChangeArrowheads="1"/>
          </p:cNvPicPr>
          <p:nvPr/>
        </p:nvPicPr>
        <p:blipFill>
          <a:blip r:embed="rId5" cstate="print"/>
          <a:stretch>
            <a:fillRect/>
          </a:stretch>
        </p:blipFill>
        <p:spPr bwMode="auto">
          <a:xfrm>
            <a:off x="696478" y="4572000"/>
            <a:ext cx="2658344" cy="1700213"/>
          </a:xfrm>
          <a:prstGeom prst="rect">
            <a:avLst/>
          </a:prstGeom>
          <a:noFill/>
        </p:spPr>
      </p:pic>
      <p:pic>
        <p:nvPicPr>
          <p:cNvPr id="465931" name="Picture 11" descr="spiral 4"/>
          <p:cNvPicPr>
            <a:picLocks noChangeAspect="1" noChangeArrowheads="1"/>
          </p:cNvPicPr>
          <p:nvPr/>
        </p:nvPicPr>
        <p:blipFill>
          <a:blip r:embed="rId6" cstate="print"/>
          <a:stretch>
            <a:fillRect/>
          </a:stretch>
        </p:blipFill>
        <p:spPr bwMode="auto">
          <a:xfrm>
            <a:off x="3896878" y="457200"/>
            <a:ext cx="2658344" cy="1700213"/>
          </a:xfrm>
          <a:prstGeom prst="rect">
            <a:avLst/>
          </a:prstGeom>
          <a:noFill/>
        </p:spPr>
      </p:pic>
      <p:pic>
        <p:nvPicPr>
          <p:cNvPr id="465932" name="Picture 12" descr="spiral 5"/>
          <p:cNvPicPr>
            <a:picLocks noChangeAspect="1" noChangeArrowheads="1"/>
          </p:cNvPicPr>
          <p:nvPr/>
        </p:nvPicPr>
        <p:blipFill>
          <a:blip r:embed="rId7" cstate="print"/>
          <a:stretch>
            <a:fillRect/>
          </a:stretch>
        </p:blipFill>
        <p:spPr bwMode="auto">
          <a:xfrm>
            <a:off x="3892890" y="2514600"/>
            <a:ext cx="4787220" cy="3046413"/>
          </a:xfrm>
          <a:prstGeom prst="rect">
            <a:avLst/>
          </a:prstGeom>
          <a:noFill/>
        </p:spPr>
      </p:pic>
      <p:pic>
        <p:nvPicPr>
          <p:cNvPr id="465933" name="Picture 13" descr="spiral 1"/>
          <p:cNvPicPr>
            <a:picLocks noChangeAspect="1" noChangeArrowheads="1"/>
          </p:cNvPicPr>
          <p:nvPr/>
        </p:nvPicPr>
        <p:blipFill>
          <a:blip r:embed="rId8" cstate="print"/>
          <a:stretch>
            <a:fillRect/>
          </a:stretch>
        </p:blipFill>
        <p:spPr bwMode="auto">
          <a:xfrm>
            <a:off x="696478" y="457200"/>
            <a:ext cx="2658344" cy="1700213"/>
          </a:xfrm>
          <a:prstGeom prst="rect">
            <a:avLst/>
          </a:prstGeom>
          <a:noFill/>
        </p:spPr>
      </p:pic>
      <p:sp>
        <p:nvSpPr>
          <p:cNvPr id="465935" name="Text Box 15"/>
          <p:cNvSpPr txBox="1">
            <a:spLocks noChangeArrowheads="1"/>
          </p:cNvSpPr>
          <p:nvPr/>
        </p:nvSpPr>
        <p:spPr bwMode="auto">
          <a:xfrm>
            <a:off x="4572000" y="5943600"/>
            <a:ext cx="3456420" cy="584775"/>
          </a:xfrm>
          <a:prstGeom prst="rect">
            <a:avLst/>
          </a:prstGeom>
          <a:noFill/>
          <a:ln w="9525">
            <a:noFill/>
            <a:miter lim="800000"/>
            <a:headEnd/>
            <a:tailEnd/>
          </a:ln>
          <a:effectLst/>
        </p:spPr>
        <p:txBody>
          <a:bodyPr wrap="square">
            <a:spAutoFit/>
          </a:bodyPr>
          <a:lstStyle/>
          <a:p>
            <a:pPr>
              <a:spcBef>
                <a:spcPct val="50000"/>
              </a:spcBef>
            </a:pPr>
            <a:r>
              <a:rPr lang="en-US" sz="32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Golden Spiral</a:t>
            </a:r>
          </a:p>
        </p:txBody>
      </p:sp>
      <p:sp>
        <p:nvSpPr>
          <p:cNvPr id="8" name="TextBox 7"/>
          <p:cNvSpPr txBox="1"/>
          <p:nvPr/>
        </p:nvSpPr>
        <p:spPr>
          <a:xfrm>
            <a:off x="827545" y="1158637"/>
            <a:ext cx="338554"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1620985" y="1700790"/>
            <a:ext cx="877163"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1.618</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
        <p:nvSpPr>
          <p:cNvPr id="11" name="TextBox 10"/>
          <p:cNvSpPr txBox="1"/>
          <p:nvPr/>
        </p:nvSpPr>
        <p:spPr>
          <a:xfrm>
            <a:off x="712331" y="3232489"/>
            <a:ext cx="338554"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
        <p:nvSpPr>
          <p:cNvPr id="12" name="TextBox 11"/>
          <p:cNvSpPr txBox="1"/>
          <p:nvPr/>
        </p:nvSpPr>
        <p:spPr>
          <a:xfrm>
            <a:off x="1288401" y="2541205"/>
            <a:ext cx="338554"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2793271" y="4615057"/>
            <a:ext cx="338554"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2325327" y="4926782"/>
            <a:ext cx="338554"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6076870" y="2104039"/>
            <a:ext cx="338554"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6537726" y="1619493"/>
            <a:ext cx="338554" cy="369332"/>
          </a:xfrm>
          <a:prstGeom prst="rect">
            <a:avLst/>
          </a:prstGeom>
          <a:noFill/>
        </p:spPr>
        <p:txBody>
          <a:bodyPr wrap="none" rtlCol="0">
            <a:spAutoFit/>
          </a:bodyPr>
          <a:lstStyle/>
          <a:p>
            <a:r>
              <a:rPr lang="en-US" b="1" dirty="0" smtClean="0">
                <a:ln w="6350">
                  <a:solidFill>
                    <a:schemeClr val="tx1"/>
                  </a:solidFill>
                </a:ln>
                <a:solidFill>
                  <a:srgbClr val="FF0000"/>
                </a:solidFill>
                <a:effectLst>
                  <a:outerShdw blurRad="38100" dist="38100" dir="2700000" algn="tl">
                    <a:srgbClr val="000000">
                      <a:alpha val="43137"/>
                    </a:srgbClr>
                  </a:outerShdw>
                </a:effectLst>
                <a:latin typeface="Arial Black" pitchFamily="34" charset="0"/>
              </a:rPr>
              <a:t>1</a:t>
            </a:r>
            <a:endParaRPr lang="en-US" b="1" dirty="0">
              <a:ln w="6350">
                <a:solidFill>
                  <a:schemeClr val="tx1"/>
                </a:solidFill>
              </a:ln>
              <a:solidFill>
                <a:srgbClr val="FF0000"/>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929"/>
                                        </p:tgtEl>
                                        <p:attrNameLst>
                                          <p:attrName>style.visibility</p:attrName>
                                        </p:attrNameLst>
                                      </p:cBhvr>
                                      <p:to>
                                        <p:strVal val="visible"/>
                                      </p:to>
                                    </p:set>
                                    <p:animEffect transition="in" filter="fade">
                                      <p:cBhvr>
                                        <p:cTn id="7" dur="1000"/>
                                        <p:tgtEl>
                                          <p:spTgt spid="4659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5930"/>
                                        </p:tgtEl>
                                        <p:attrNameLst>
                                          <p:attrName>style.visibility</p:attrName>
                                        </p:attrNameLst>
                                      </p:cBhvr>
                                      <p:to>
                                        <p:strVal val="visible"/>
                                      </p:to>
                                    </p:set>
                                    <p:animEffect transition="in" filter="fade">
                                      <p:cBhvr>
                                        <p:cTn id="18" dur="1000"/>
                                        <p:tgtEl>
                                          <p:spTgt spid="4659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5931"/>
                                        </p:tgtEl>
                                        <p:attrNameLst>
                                          <p:attrName>style.visibility</p:attrName>
                                        </p:attrNameLst>
                                      </p:cBhvr>
                                      <p:to>
                                        <p:strVal val="visible"/>
                                      </p:to>
                                    </p:set>
                                    <p:animEffect transition="in" filter="fade">
                                      <p:cBhvr>
                                        <p:cTn id="29" dur="1000"/>
                                        <p:tgtEl>
                                          <p:spTgt spid="4659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65932"/>
                                        </p:tgtEl>
                                        <p:attrNameLst>
                                          <p:attrName>style.visibility</p:attrName>
                                        </p:attrNameLst>
                                      </p:cBhvr>
                                      <p:to>
                                        <p:strVal val="visible"/>
                                      </p:to>
                                    </p:set>
                                    <p:animEffect transition="in" filter="fade">
                                      <p:cBhvr>
                                        <p:cTn id="40" dur="1000"/>
                                        <p:tgtEl>
                                          <p:spTgt spid="4659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5935"/>
                                        </p:tgtEl>
                                        <p:attrNameLst>
                                          <p:attrName>style.visibility</p:attrName>
                                        </p:attrNameLst>
                                      </p:cBhvr>
                                      <p:to>
                                        <p:strVal val="visible"/>
                                      </p:to>
                                    </p:set>
                                    <p:animEffect transition="in" filter="fade">
                                      <p:cBhvr>
                                        <p:cTn id="45" dur="1000"/>
                                        <p:tgtEl>
                                          <p:spTgt spid="465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35" grpId="0"/>
      <p:bldP spid="11" grpId="0"/>
      <p:bldP spid="12" grpId="0"/>
      <p:bldP spid="13" grpId="0"/>
      <p:bldP spid="14"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2" name="Picture 4" descr="fern spiral"/>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67973" name="Text Box 5"/>
          <p:cNvSpPr txBox="1">
            <a:spLocks noChangeArrowheads="1"/>
          </p:cNvSpPr>
          <p:nvPr/>
        </p:nvSpPr>
        <p:spPr bwMode="auto">
          <a:xfrm>
            <a:off x="776699" y="412750"/>
            <a:ext cx="7539756" cy="2123658"/>
          </a:xfrm>
          <a:prstGeom prst="rect">
            <a:avLst/>
          </a:prstGeom>
          <a:noFill/>
          <a:ln w="15875">
            <a:noFill/>
            <a:miter lim="800000"/>
            <a:headEnd/>
            <a:tailEnd/>
          </a:ln>
          <a:effectLst/>
        </p:spPr>
        <p:txBody>
          <a:bodyPr wrap="none">
            <a:spAutoFit/>
          </a:bodyPr>
          <a:lstStyle/>
          <a:p>
            <a:pPr algn="ct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MOST SPIRALS</a:t>
            </a:r>
          </a:p>
          <a:p>
            <a:pPr algn="ct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FOUND IN NATURE ARE</a:t>
            </a:r>
          </a:p>
          <a:p>
            <a:pPr algn="ct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GOLDEN SPIRALS</a:t>
            </a:r>
          </a:p>
        </p:txBody>
      </p:sp>
    </p:spTree>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70023" name="Picture 7" descr="nautilus red"/>
          <p:cNvPicPr>
            <a:picLocks noChangeAspect="1" noChangeArrowheads="1"/>
          </p:cNvPicPr>
          <p:nvPr/>
        </p:nvPicPr>
        <p:blipFill>
          <a:blip r:embed="rId4" cstate="print">
            <a:clrChange>
              <a:clrFrom>
                <a:srgbClr val="FC061D"/>
              </a:clrFrom>
              <a:clrTo>
                <a:srgbClr val="FC061D">
                  <a:alpha val="0"/>
                </a:srgbClr>
              </a:clrTo>
            </a:clrChange>
          </a:blip>
          <a:srcRect/>
          <a:stretch>
            <a:fillRect/>
          </a:stretch>
        </p:blipFill>
        <p:spPr bwMode="auto">
          <a:xfrm>
            <a:off x="1371600" y="914400"/>
            <a:ext cx="7086600" cy="5640388"/>
          </a:xfrm>
          <a:prstGeom prst="rect">
            <a:avLst/>
          </a:prstGeom>
          <a:noFill/>
        </p:spPr>
      </p:pic>
      <p:sp>
        <p:nvSpPr>
          <p:cNvPr id="470024" name="Text Box 8"/>
          <p:cNvSpPr txBox="1">
            <a:spLocks noChangeArrowheads="1"/>
          </p:cNvSpPr>
          <p:nvPr/>
        </p:nvSpPr>
        <p:spPr bwMode="auto">
          <a:xfrm>
            <a:off x="914399" y="457200"/>
            <a:ext cx="3139137" cy="769441"/>
          </a:xfrm>
          <a:prstGeom prst="rect">
            <a:avLst/>
          </a:prstGeom>
          <a:noFill/>
          <a:ln w="9525">
            <a:noFill/>
            <a:miter lim="800000"/>
            <a:headEnd/>
            <a:tailEnd/>
          </a:ln>
          <a:effectLst/>
        </p:spPr>
        <p:txBody>
          <a:bodyPr wrap="square">
            <a:spAutoFit/>
          </a:bodyPr>
          <a:lstStyle/>
          <a:p>
            <a:pPr>
              <a:spcBef>
                <a:spcPct val="50000"/>
              </a:spcBef>
            </a:pPr>
            <a:r>
              <a:rPr lang="en-US" sz="4400" b="1" dirty="0">
                <a:ln w="6350">
                  <a:solidFill>
                    <a:schemeClr val="tx1"/>
                  </a:solidFill>
                </a:ln>
                <a:solidFill>
                  <a:srgbClr val="FFFF00"/>
                </a:solidFill>
                <a:latin typeface="Arial Black" pitchFamily="34" charset="0"/>
              </a:rPr>
              <a:t>Nautilus</a:t>
            </a:r>
          </a:p>
        </p:txBody>
      </p:sp>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475139" name="Text Box 3"/>
          <p:cNvSpPr txBox="1">
            <a:spLocks noChangeArrowheads="1"/>
          </p:cNvSpPr>
          <p:nvPr/>
        </p:nvSpPr>
        <p:spPr bwMode="auto">
          <a:xfrm>
            <a:off x="1000367" y="612844"/>
            <a:ext cx="7316088" cy="5078313"/>
          </a:xfrm>
          <a:prstGeom prst="rect">
            <a:avLst/>
          </a:prstGeom>
          <a:noFill/>
          <a:ln w="9525">
            <a:noFill/>
            <a:miter lim="800000"/>
            <a:headEnd/>
            <a:tailEnd/>
          </a:ln>
          <a:effectLst/>
        </p:spPr>
        <p:txBody>
          <a:bodyPr wrap="square">
            <a:spAutoFit/>
          </a:bodyPr>
          <a:lstStyle/>
          <a:p>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For the invisible things of him from the creation of the world are clearly seen, being understood by the things that are made, even his eternal power and Godhead; </a:t>
            </a:r>
            <a:r>
              <a:rPr lang="en-US" sz="36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so that they are without excuse:</a:t>
            </a:r>
          </a:p>
          <a:p>
            <a:endParaRPr lang="en-US" sz="3600" dirty="0">
              <a:latin typeface="Arial Black" pitchFamily="34" charset="0"/>
            </a:endParaRPr>
          </a:p>
        </p:txBody>
      </p:sp>
      <p:sp>
        <p:nvSpPr>
          <p:cNvPr id="475140" name="Text Box 4"/>
          <p:cNvSpPr txBox="1">
            <a:spLocks noChangeArrowheads="1"/>
          </p:cNvSpPr>
          <p:nvPr/>
        </p:nvSpPr>
        <p:spPr bwMode="auto">
          <a:xfrm>
            <a:off x="5830755" y="5272424"/>
            <a:ext cx="2716128" cy="523220"/>
          </a:xfrm>
          <a:prstGeom prst="rect">
            <a:avLst/>
          </a:prstGeom>
          <a:noFill/>
          <a:ln w="9525">
            <a:noFill/>
            <a:miter lim="800000"/>
            <a:headEnd/>
            <a:tailEnd/>
          </a:ln>
          <a:effectLst/>
        </p:spPr>
        <p:txBody>
          <a:bodyPr wrap="non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Romans 1:20</a:t>
            </a:r>
          </a:p>
        </p:txBody>
      </p:sp>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8" name="Picture 2" descr="snail 2 copy"/>
          <p:cNvPicPr>
            <a:picLocks noChangeAspect="1" noChangeArrowheads="1"/>
          </p:cNvPicPr>
          <p:nvPr/>
        </p:nvPicPr>
        <p:blipFill>
          <a:blip r:embed="rId3" cstate="print"/>
          <a:srcRect/>
          <a:stretch>
            <a:fillRect/>
          </a:stretch>
        </p:blipFill>
        <p:spPr bwMode="auto">
          <a:xfrm>
            <a:off x="-228600" y="0"/>
            <a:ext cx="10820400" cy="6929438"/>
          </a:xfrm>
          <a:prstGeom prst="rect">
            <a:avLst/>
          </a:prstGeom>
          <a:noFill/>
        </p:spPr>
      </p:pic>
      <p:sp>
        <p:nvSpPr>
          <p:cNvPr id="214020" name="Text Box 4"/>
          <p:cNvSpPr txBox="1">
            <a:spLocks noChangeArrowheads="1"/>
          </p:cNvSpPr>
          <p:nvPr/>
        </p:nvSpPr>
        <p:spPr bwMode="auto">
          <a:xfrm>
            <a:off x="914400" y="571500"/>
            <a:ext cx="25146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Snails</a:t>
            </a:r>
          </a:p>
        </p:txBody>
      </p:sp>
    </p:spTree>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6066" name="Picture 2" descr="ram 2 copy"/>
          <p:cNvPicPr>
            <a:picLocks noChangeAspect="1" noChangeArrowheads="1"/>
          </p:cNvPicPr>
          <p:nvPr/>
        </p:nvPicPr>
        <p:blipFill>
          <a:blip r:embed="rId3" cstate="print"/>
          <a:srcRect/>
          <a:stretch>
            <a:fillRect/>
          </a:stretch>
        </p:blipFill>
        <p:spPr bwMode="auto">
          <a:xfrm>
            <a:off x="-714375" y="-23813"/>
            <a:ext cx="10572750" cy="6905626"/>
          </a:xfrm>
          <a:prstGeom prst="rect">
            <a:avLst/>
          </a:prstGeom>
          <a:noFill/>
        </p:spPr>
      </p:pic>
      <p:sp>
        <p:nvSpPr>
          <p:cNvPr id="216068" name="Text Box 4"/>
          <p:cNvSpPr txBox="1">
            <a:spLocks noChangeArrowheads="1"/>
          </p:cNvSpPr>
          <p:nvPr/>
        </p:nvSpPr>
        <p:spPr bwMode="auto">
          <a:xfrm>
            <a:off x="800100" y="685800"/>
            <a:ext cx="4037013"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Ram’s Horns</a:t>
            </a:r>
          </a:p>
        </p:txBody>
      </p:sp>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cstate="print"/>
          <a:srcRect/>
          <a:stretch>
            <a:fillRect/>
          </a:stretch>
        </p:blipFill>
        <p:spPr bwMode="auto">
          <a:xfrm>
            <a:off x="-785813" y="0"/>
            <a:ext cx="10715626" cy="7116763"/>
          </a:xfrm>
          <a:prstGeom prst="rect">
            <a:avLst/>
          </a:prstGeom>
          <a:noFill/>
          <a:ln w="25400" algn="ctr">
            <a:noFill/>
            <a:miter lim="800000"/>
            <a:headEnd/>
            <a:tailEnd/>
          </a:ln>
          <a:effectLst/>
        </p:spPr>
      </p:pic>
      <p:sp>
        <p:nvSpPr>
          <p:cNvPr id="218116" name="Text Box 4"/>
          <p:cNvSpPr txBox="1">
            <a:spLocks noChangeArrowheads="1"/>
          </p:cNvSpPr>
          <p:nvPr/>
        </p:nvSpPr>
        <p:spPr bwMode="auto">
          <a:xfrm>
            <a:off x="914400" y="685800"/>
            <a:ext cx="25146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Kudu</a:t>
            </a:r>
          </a:p>
        </p:txBody>
      </p:sp>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0" y="274638"/>
            <a:ext cx="8229600" cy="1143000"/>
          </a:xfrm>
        </p:spPr>
        <p:txBody>
          <a:bodyPr/>
          <a:lstStyle/>
          <a:p>
            <a:r>
              <a:rPr lang="en-US" dirty="0">
                <a:latin typeface="Times New Roman" pitchFamily="18" charset="0"/>
              </a:rPr>
              <a:t>the tails of seahorses, </a:t>
            </a:r>
          </a:p>
        </p:txBody>
      </p:sp>
      <p:pic>
        <p:nvPicPr>
          <p:cNvPr id="220163" name="Picture 3" descr="seahorse8"/>
          <p:cNvPicPr>
            <a:picLocks noChangeAspect="1" noChangeArrowheads="1"/>
          </p:cNvPicPr>
          <p:nvPr/>
        </p:nvPicPr>
        <p:blipFill>
          <a:blip r:embed="rId3" cstate="print"/>
          <a:srcRect/>
          <a:stretch>
            <a:fillRect/>
          </a:stretch>
        </p:blipFill>
        <p:spPr bwMode="auto">
          <a:xfrm>
            <a:off x="1827213" y="0"/>
            <a:ext cx="5411787" cy="6858000"/>
          </a:xfrm>
          <a:prstGeom prst="rect">
            <a:avLst/>
          </a:prstGeom>
          <a:noFill/>
        </p:spPr>
      </p:pic>
      <p:sp>
        <p:nvSpPr>
          <p:cNvPr id="220165" name="Text Box 5"/>
          <p:cNvSpPr txBox="1">
            <a:spLocks noChangeArrowheads="1"/>
          </p:cNvSpPr>
          <p:nvPr/>
        </p:nvSpPr>
        <p:spPr bwMode="auto">
          <a:xfrm>
            <a:off x="1028700" y="685800"/>
            <a:ext cx="3831335" cy="1446550"/>
          </a:xfrm>
          <a:prstGeom prst="rect">
            <a:avLst/>
          </a:prstGeom>
          <a:noFill/>
          <a:ln w="9525">
            <a:noFill/>
            <a:miter lim="800000"/>
            <a:headEnd/>
            <a:tailEnd/>
          </a:ln>
          <a:effectLst/>
        </p:spPr>
        <p:txBody>
          <a:bodyPr wrap="square">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Seahorse      Tail</a:t>
            </a:r>
          </a:p>
        </p:txBody>
      </p:sp>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cstate="print"/>
          <a:srcRect/>
          <a:stretch>
            <a:fillRect/>
          </a:stretch>
        </p:blipFill>
        <p:spPr bwMode="auto">
          <a:xfrm>
            <a:off x="-1150938" y="0"/>
            <a:ext cx="11369676" cy="7550150"/>
          </a:xfrm>
          <a:prstGeom prst="rect">
            <a:avLst/>
          </a:prstGeom>
          <a:noFill/>
          <a:ln w="25400" algn="ctr">
            <a:noFill/>
            <a:miter lim="800000"/>
            <a:headEnd/>
            <a:tailEnd/>
          </a:ln>
          <a:effectLst/>
        </p:spPr>
      </p:pic>
      <p:pic>
        <p:nvPicPr>
          <p:cNvPr id="222211" name="Picture 3" descr="snake fangs"/>
          <p:cNvPicPr>
            <a:picLocks noChangeAspect="1" noChangeArrowheads="1"/>
          </p:cNvPicPr>
          <p:nvPr/>
        </p:nvPicPr>
        <p:blipFill>
          <a:blip r:embed="rId4" cstate="print"/>
          <a:srcRect/>
          <a:stretch>
            <a:fillRect/>
          </a:stretch>
        </p:blipFill>
        <p:spPr bwMode="auto">
          <a:xfrm>
            <a:off x="2971800" y="165100"/>
            <a:ext cx="5297488" cy="6527800"/>
          </a:xfrm>
          <a:prstGeom prst="rect">
            <a:avLst/>
          </a:prstGeom>
          <a:noFill/>
        </p:spPr>
      </p:pic>
      <p:sp>
        <p:nvSpPr>
          <p:cNvPr id="222213" name="Text Box 5"/>
          <p:cNvSpPr txBox="1">
            <a:spLocks noChangeArrowheads="1"/>
          </p:cNvSpPr>
          <p:nvPr/>
        </p:nvSpPr>
        <p:spPr bwMode="auto">
          <a:xfrm>
            <a:off x="930275" y="1297541"/>
            <a:ext cx="25146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Fangs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
                                  </p:stCondLst>
                                  <p:childTnLst>
                                    <p:set>
                                      <p:cBhvr>
                                        <p:cTn id="6" dur="1" fill="hold">
                                          <p:stCondLst>
                                            <p:cond delay="0"/>
                                          </p:stCondLst>
                                        </p:cTn>
                                        <p:tgtEl>
                                          <p:spTgt spid="222211"/>
                                        </p:tgtEl>
                                        <p:attrNameLst>
                                          <p:attrName>style.visibility</p:attrName>
                                        </p:attrNameLst>
                                      </p:cBhvr>
                                      <p:to>
                                        <p:strVal val="visible"/>
                                      </p:to>
                                    </p:set>
                                    <p:animEffect transition="in" filter="box(out)">
                                      <p:cBhvr>
                                        <p:cTn id="7" dur="1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8" name="Picture 2" descr="20050702125427_img_2596"/>
          <p:cNvPicPr>
            <a:picLocks noChangeAspect="1" noChangeArrowheads="1"/>
          </p:cNvPicPr>
          <p:nvPr/>
        </p:nvPicPr>
        <p:blipFill>
          <a:blip r:embed="rId3" cstate="print"/>
          <a:srcRect/>
          <a:stretch>
            <a:fillRect/>
          </a:stretch>
        </p:blipFill>
        <p:spPr bwMode="auto">
          <a:xfrm>
            <a:off x="0" y="0"/>
            <a:ext cx="9144000" cy="7315200"/>
          </a:xfrm>
          <a:prstGeom prst="rect">
            <a:avLst/>
          </a:prstGeom>
          <a:noFill/>
        </p:spPr>
      </p:pic>
      <p:sp>
        <p:nvSpPr>
          <p:cNvPr id="224260" name="Text Box 4"/>
          <p:cNvSpPr txBox="1">
            <a:spLocks noChangeArrowheads="1"/>
          </p:cNvSpPr>
          <p:nvPr/>
        </p:nvSpPr>
        <p:spPr bwMode="auto">
          <a:xfrm>
            <a:off x="958850" y="685800"/>
            <a:ext cx="25146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latin typeface="Arial Black" pitchFamily="34" charset="0"/>
              </a:rPr>
              <a:t>Teeth</a:t>
            </a:r>
          </a:p>
        </p:txBody>
      </p:sp>
    </p:spTree>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6306" name="Picture 2" descr="BeaverTeethLg"/>
          <p:cNvPicPr>
            <a:picLocks noChangeAspect="1" noChangeArrowheads="1"/>
          </p:cNvPicPr>
          <p:nvPr/>
        </p:nvPicPr>
        <p:blipFill>
          <a:blip r:embed="rId3" cstate="print"/>
          <a:srcRect/>
          <a:stretch>
            <a:fillRect/>
          </a:stretch>
        </p:blipFill>
        <p:spPr bwMode="auto">
          <a:xfrm>
            <a:off x="-344488" y="0"/>
            <a:ext cx="9872663" cy="6865938"/>
          </a:xfrm>
          <a:prstGeom prst="rect">
            <a:avLst/>
          </a:prstGeom>
          <a:noFill/>
        </p:spPr>
      </p:pic>
      <p:sp>
        <p:nvSpPr>
          <p:cNvPr id="226308" name="Text Box 4"/>
          <p:cNvSpPr txBox="1">
            <a:spLocks noChangeArrowheads="1"/>
          </p:cNvSpPr>
          <p:nvPr/>
        </p:nvSpPr>
        <p:spPr bwMode="auto">
          <a:xfrm>
            <a:off x="914400" y="685800"/>
            <a:ext cx="2514600" cy="1446550"/>
          </a:xfrm>
          <a:prstGeom prst="rect">
            <a:avLst/>
          </a:prstGeom>
          <a:noFill/>
          <a:ln w="9525">
            <a:noFill/>
            <a:miter lim="800000"/>
            <a:headEnd/>
            <a:tailEnd/>
          </a:ln>
          <a:effectLst/>
        </p:spPr>
        <p:txBody>
          <a:bodyPr>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Beaver Teeth</a:t>
            </a:r>
          </a:p>
        </p:txBody>
      </p:sp>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8354" name="Picture 2" descr="elephant tusk"/>
          <p:cNvPicPr>
            <a:picLocks noChangeAspect="1" noChangeArrowheads="1"/>
          </p:cNvPicPr>
          <p:nvPr/>
        </p:nvPicPr>
        <p:blipFill>
          <a:blip r:embed="rId3" cstate="print"/>
          <a:srcRect/>
          <a:stretch>
            <a:fillRect/>
          </a:stretch>
        </p:blipFill>
        <p:spPr bwMode="auto">
          <a:xfrm>
            <a:off x="3175" y="0"/>
            <a:ext cx="9140825" cy="6940550"/>
          </a:xfrm>
          <a:prstGeom prst="rect">
            <a:avLst/>
          </a:prstGeom>
          <a:noFill/>
        </p:spPr>
      </p:pic>
      <p:sp>
        <p:nvSpPr>
          <p:cNvPr id="228356" name="Text Box 4"/>
          <p:cNvSpPr txBox="1">
            <a:spLocks noChangeArrowheads="1"/>
          </p:cNvSpPr>
          <p:nvPr/>
        </p:nvSpPr>
        <p:spPr bwMode="auto">
          <a:xfrm>
            <a:off x="1028700" y="800100"/>
            <a:ext cx="3543300" cy="1446550"/>
          </a:xfrm>
          <a:prstGeom prst="rect">
            <a:avLst/>
          </a:prstGeom>
          <a:noFill/>
          <a:ln w="9525">
            <a:noFill/>
            <a:miter lim="800000"/>
            <a:headEnd/>
            <a:tailEnd/>
          </a:ln>
          <a:effectLst/>
        </p:spPr>
        <p:txBody>
          <a:bodyPr wrap="square">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Elephant Tusks</a:t>
            </a:r>
          </a:p>
        </p:txBody>
      </p:sp>
    </p:spTree>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30402" name="Picture 2" descr="mammoth tusks"/>
          <p:cNvPicPr>
            <a:picLocks noChangeAspect="1" noChangeArrowheads="1"/>
          </p:cNvPicPr>
          <p:nvPr/>
        </p:nvPicPr>
        <p:blipFill>
          <a:blip r:embed="rId3" cstate="print"/>
          <a:srcRect/>
          <a:stretch>
            <a:fillRect/>
          </a:stretch>
        </p:blipFill>
        <p:spPr bwMode="auto">
          <a:xfrm>
            <a:off x="2698750" y="-1717675"/>
            <a:ext cx="6519863" cy="10215563"/>
          </a:xfrm>
          <a:prstGeom prst="rect">
            <a:avLst/>
          </a:prstGeom>
          <a:noFill/>
        </p:spPr>
      </p:pic>
      <p:sp>
        <p:nvSpPr>
          <p:cNvPr id="230404" name="Text Box 4"/>
          <p:cNvSpPr txBox="1">
            <a:spLocks noChangeArrowheads="1"/>
          </p:cNvSpPr>
          <p:nvPr/>
        </p:nvSpPr>
        <p:spPr bwMode="auto">
          <a:xfrm>
            <a:off x="914399" y="685800"/>
            <a:ext cx="3945635" cy="1446550"/>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pPr>
            <a:r>
              <a:rPr lang="en-US" sz="4400" b="1" dirty="0">
                <a:solidFill>
                  <a:srgbClr val="FFFF00"/>
                </a:solidFill>
                <a:latin typeface="Arial Black" pitchFamily="34" charset="0"/>
              </a:rPr>
              <a:t>Mammoth Tusks</a:t>
            </a:r>
          </a:p>
        </p:txBody>
      </p:sp>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2450" name="Picture 2" descr="warthog"/>
          <p:cNvPicPr>
            <a:picLocks noChangeAspect="1" noChangeArrowheads="1"/>
          </p:cNvPicPr>
          <p:nvPr/>
        </p:nvPicPr>
        <p:blipFill>
          <a:blip r:embed="rId3" cstate="print"/>
          <a:srcRect/>
          <a:stretch>
            <a:fillRect/>
          </a:stretch>
        </p:blipFill>
        <p:spPr bwMode="auto">
          <a:xfrm>
            <a:off x="0" y="0"/>
            <a:ext cx="9144000" cy="7096125"/>
          </a:xfrm>
          <a:prstGeom prst="rect">
            <a:avLst/>
          </a:prstGeom>
          <a:noFill/>
        </p:spPr>
      </p:pic>
      <p:sp>
        <p:nvSpPr>
          <p:cNvPr id="232452" name="Text Box 4"/>
          <p:cNvSpPr txBox="1">
            <a:spLocks noChangeArrowheads="1"/>
          </p:cNvSpPr>
          <p:nvPr/>
        </p:nvSpPr>
        <p:spPr bwMode="auto">
          <a:xfrm>
            <a:off x="914400" y="685800"/>
            <a:ext cx="2857500" cy="1446550"/>
          </a:xfrm>
          <a:prstGeom prst="rect">
            <a:avLst/>
          </a:prstGeom>
          <a:noFill/>
          <a:ln w="9525">
            <a:noFill/>
            <a:miter lim="800000"/>
            <a:headEnd/>
            <a:tailEnd/>
          </a:ln>
          <a:effectLst/>
        </p:spPr>
        <p:txBody>
          <a:bodyPr>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Wart Hog</a:t>
            </a: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577539" name="Text Box 3"/>
          <p:cNvSpPr txBox="1">
            <a:spLocks noChangeArrowheads="1"/>
          </p:cNvSpPr>
          <p:nvPr/>
        </p:nvSpPr>
        <p:spPr bwMode="auto">
          <a:xfrm>
            <a:off x="1447800" y="533400"/>
            <a:ext cx="6324600" cy="4524315"/>
          </a:xfrm>
          <a:prstGeom prst="rect">
            <a:avLst/>
          </a:prstGeom>
          <a:noFill/>
          <a:ln w="9525">
            <a:noFill/>
            <a:miter lim="800000"/>
            <a:headEnd/>
            <a:tailEnd/>
          </a:ln>
          <a:effectLst/>
        </p:spPr>
        <p:txBody>
          <a:bodyPr>
            <a:spAutoFit/>
          </a:bodyPr>
          <a:lstStyle/>
          <a:p>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Porque</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las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cosas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invisibles de l,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su</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eterno</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poder</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y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deidad</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se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hacen</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claramente</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visibles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desde</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la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creacion</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del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mundo</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siendo</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entendedas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por</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medio</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de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las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cosas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outerShdw blurRad="38100" dist="38100" dir="2700000" algn="tl">
                    <a:srgbClr val="000000">
                      <a:alpha val="43137"/>
                    </a:srgbClr>
                  </a:outerShdw>
                </a:effectLst>
                <a:latin typeface="Arial Black" pitchFamily="34" charset="0"/>
              </a:rPr>
              <a:t>hechas</a:t>
            </a:r>
            <a:r>
              <a:rPr lang="en-US" sz="32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r>
              <a:rPr lang="en-US" sz="3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de </a:t>
            </a:r>
            <a:r>
              <a:rPr lang="en-US" sz="32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modo</a:t>
            </a:r>
            <a:r>
              <a:rPr lang="en-US" sz="3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que</a:t>
            </a:r>
            <a:r>
              <a:rPr lang="en-US" sz="3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no </a:t>
            </a:r>
            <a:r>
              <a:rPr lang="en-US" sz="32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tienen</a:t>
            </a:r>
            <a:r>
              <a:rPr lang="en-US" sz="3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00FF00"/>
                </a:solidFill>
                <a:effectLst>
                  <a:outerShdw blurRad="38100" dist="38100" dir="2700000" algn="tl">
                    <a:srgbClr val="000000">
                      <a:alpha val="43137"/>
                    </a:srgbClr>
                  </a:outerShdw>
                </a:effectLst>
                <a:latin typeface="Arial Black" pitchFamily="34" charset="0"/>
              </a:rPr>
              <a:t>excusa</a:t>
            </a:r>
            <a:r>
              <a:rPr lang="en-US" sz="32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a:t>
            </a:r>
          </a:p>
        </p:txBody>
      </p:sp>
      <p:sp>
        <p:nvSpPr>
          <p:cNvPr id="577541" name="Text Box 5"/>
          <p:cNvSpPr txBox="1">
            <a:spLocks noChangeArrowheads="1"/>
          </p:cNvSpPr>
          <p:nvPr/>
        </p:nvSpPr>
        <p:spPr bwMode="auto">
          <a:xfrm>
            <a:off x="762000" y="5486400"/>
            <a:ext cx="7519687" cy="1323439"/>
          </a:xfrm>
          <a:prstGeom prst="rect">
            <a:avLst/>
          </a:prstGeom>
          <a:noFill/>
          <a:ln w="9525">
            <a:noFill/>
            <a:miter lim="800000"/>
            <a:headEnd/>
            <a:tailEnd/>
          </a:ln>
          <a:effectLst/>
        </p:spPr>
        <p:txBody>
          <a:bodyPr wrap="none">
            <a:spAutoFit/>
          </a:bodyPr>
          <a:lstStyle/>
          <a:p>
            <a:r>
              <a:rPr lang="en-US" sz="2000" b="1" dirty="0">
                <a:ln>
                  <a:solidFill>
                    <a:schemeClr val="tx1"/>
                  </a:solidFill>
                </a:ln>
                <a:solidFill>
                  <a:schemeClr val="bg1"/>
                </a:solidFill>
                <a:latin typeface="Arial Black" pitchFamily="34" charset="0"/>
              </a:rPr>
              <a:t>For the invisible things of him from the creation </a:t>
            </a:r>
          </a:p>
          <a:p>
            <a:r>
              <a:rPr lang="en-US" sz="2000" b="1" dirty="0">
                <a:ln>
                  <a:solidFill>
                    <a:schemeClr val="tx1"/>
                  </a:solidFill>
                </a:ln>
                <a:solidFill>
                  <a:schemeClr val="bg1"/>
                </a:solidFill>
                <a:latin typeface="Arial Black" pitchFamily="34" charset="0"/>
              </a:rPr>
              <a:t>of the world are clearly seen, being understood </a:t>
            </a:r>
          </a:p>
          <a:p>
            <a:r>
              <a:rPr lang="en-US" sz="2000" b="1" dirty="0">
                <a:ln>
                  <a:solidFill>
                    <a:schemeClr val="tx1"/>
                  </a:solidFill>
                </a:ln>
                <a:solidFill>
                  <a:schemeClr val="bg1"/>
                </a:solidFill>
                <a:latin typeface="Arial Black" pitchFamily="34" charset="0"/>
              </a:rPr>
              <a:t>by the things that are made, even his eternal power </a:t>
            </a:r>
          </a:p>
          <a:p>
            <a:r>
              <a:rPr lang="en-US" sz="2000" b="1" dirty="0">
                <a:ln>
                  <a:solidFill>
                    <a:schemeClr val="tx1"/>
                  </a:solidFill>
                </a:ln>
                <a:solidFill>
                  <a:schemeClr val="bg1"/>
                </a:solidFill>
                <a:latin typeface="Arial Black" pitchFamily="34" charset="0"/>
              </a:rPr>
              <a:t>and Godhead;</a:t>
            </a:r>
            <a:r>
              <a:rPr lang="en-US" sz="2000" dirty="0">
                <a:ln>
                  <a:solidFill>
                    <a:schemeClr val="tx1"/>
                  </a:solidFill>
                </a:ln>
                <a:solidFill>
                  <a:schemeClr val="bg1"/>
                </a:solidFill>
                <a:latin typeface="Arial Black" pitchFamily="34" charset="0"/>
              </a:rPr>
              <a:t> </a:t>
            </a:r>
            <a:r>
              <a:rPr lang="en-US" sz="2000" b="1" dirty="0">
                <a:ln>
                  <a:solidFill>
                    <a:schemeClr val="tx1"/>
                  </a:solidFill>
                </a:ln>
                <a:solidFill>
                  <a:srgbClr val="00FF00"/>
                </a:solidFill>
                <a:latin typeface="Arial Black" pitchFamily="34" charset="0"/>
              </a:rPr>
              <a:t>so that they are without excuse:</a:t>
            </a:r>
          </a:p>
        </p:txBody>
      </p:sp>
      <p:sp>
        <p:nvSpPr>
          <p:cNvPr id="577542" name="Text Box 6"/>
          <p:cNvSpPr txBox="1">
            <a:spLocks noChangeArrowheads="1"/>
          </p:cNvSpPr>
          <p:nvPr/>
        </p:nvSpPr>
        <p:spPr bwMode="auto">
          <a:xfrm>
            <a:off x="5030251" y="4984389"/>
            <a:ext cx="1961243" cy="369332"/>
          </a:xfrm>
          <a:prstGeom prst="rect">
            <a:avLst/>
          </a:prstGeom>
          <a:noFill/>
          <a:ln w="9525">
            <a:noFill/>
            <a:miter lim="800000"/>
            <a:headEnd/>
            <a:tailEnd/>
          </a:ln>
          <a:effectLst/>
        </p:spPr>
        <p:txBody>
          <a:bodyPr wrap="none">
            <a:spAutoFit/>
          </a:bodyPr>
          <a:lstStyle/>
          <a:p>
            <a:r>
              <a:rPr lang="en-US" b="1" dirty="0" err="1">
                <a:ln>
                  <a:solidFill>
                    <a:schemeClr val="tx1"/>
                  </a:solidFill>
                </a:ln>
                <a:solidFill>
                  <a:schemeClr val="bg1"/>
                </a:solidFill>
                <a:effectLst>
                  <a:outerShdw blurRad="38100" dist="38100" dir="2700000" algn="tl">
                    <a:srgbClr val="000000">
                      <a:alpha val="43137"/>
                    </a:srgbClr>
                  </a:outerShdw>
                </a:effectLst>
                <a:latin typeface="Arial Black" pitchFamily="34" charset="0"/>
              </a:rPr>
              <a:t>Romanos</a:t>
            </a:r>
            <a:r>
              <a:rPr lang="en-US"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 1:20</a:t>
            </a:r>
          </a:p>
        </p:txBody>
      </p:sp>
    </p:spTree>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234501" name="Picture 5" descr="wild boar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114300"/>
            <a:ext cx="6858000" cy="6858000"/>
          </a:xfrm>
          <a:prstGeom prst="rect">
            <a:avLst/>
          </a:prstGeom>
          <a:noFill/>
        </p:spPr>
      </p:pic>
      <p:sp>
        <p:nvSpPr>
          <p:cNvPr id="234500" name="Text Box 4"/>
          <p:cNvSpPr txBox="1">
            <a:spLocks noChangeArrowheads="1"/>
          </p:cNvSpPr>
          <p:nvPr/>
        </p:nvSpPr>
        <p:spPr bwMode="auto">
          <a:xfrm>
            <a:off x="685800" y="571500"/>
            <a:ext cx="2971800" cy="1446550"/>
          </a:xfrm>
          <a:prstGeom prst="rect">
            <a:avLst/>
          </a:prstGeom>
          <a:noFill/>
          <a:ln w="9525">
            <a:noFill/>
            <a:miter lim="800000"/>
            <a:headEnd/>
            <a:tailEnd/>
          </a:ln>
          <a:effectLst/>
        </p:spPr>
        <p:txBody>
          <a:bodyPr>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Wild Boar</a:t>
            </a:r>
          </a:p>
        </p:txBody>
      </p:sp>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6546" name="Picture 2" descr="BACKGROUND BEAR"/>
          <p:cNvPicPr>
            <a:picLocks noChangeAspect="1" noChangeArrowheads="1"/>
          </p:cNvPicPr>
          <p:nvPr/>
        </p:nvPicPr>
        <p:blipFill>
          <a:blip r:embed="rId3" cstate="print"/>
          <a:srcRect/>
          <a:stretch>
            <a:fillRect/>
          </a:stretch>
        </p:blipFill>
        <p:spPr bwMode="auto">
          <a:xfrm>
            <a:off x="0" y="0"/>
            <a:ext cx="9526588" cy="7145338"/>
          </a:xfrm>
          <a:prstGeom prst="rect">
            <a:avLst/>
          </a:prstGeom>
          <a:noFill/>
        </p:spPr>
      </p:pic>
      <p:pic>
        <p:nvPicPr>
          <p:cNvPr id="236547" name="Picture 3" descr="18bearclawsbg"/>
          <p:cNvPicPr>
            <a:picLocks noChangeAspect="1" noChangeArrowheads="1"/>
          </p:cNvPicPr>
          <p:nvPr/>
        </p:nvPicPr>
        <p:blipFill>
          <a:blip r:embed="rId4" cstate="print"/>
          <a:srcRect/>
          <a:stretch>
            <a:fillRect/>
          </a:stretch>
        </p:blipFill>
        <p:spPr bwMode="auto">
          <a:xfrm>
            <a:off x="-114300" y="0"/>
            <a:ext cx="9601200" cy="7200900"/>
          </a:xfrm>
          <a:prstGeom prst="rect">
            <a:avLst/>
          </a:prstGeom>
          <a:noFill/>
        </p:spPr>
      </p:pic>
      <p:sp>
        <p:nvSpPr>
          <p:cNvPr id="236549" name="Text Box 5"/>
          <p:cNvSpPr txBox="1">
            <a:spLocks noChangeArrowheads="1"/>
          </p:cNvSpPr>
          <p:nvPr/>
        </p:nvSpPr>
        <p:spPr bwMode="auto">
          <a:xfrm>
            <a:off x="685800" y="571500"/>
            <a:ext cx="3200400" cy="1446550"/>
          </a:xfrm>
          <a:prstGeom prst="rect">
            <a:avLst/>
          </a:prstGeom>
          <a:noFill/>
          <a:ln w="9525">
            <a:noFill/>
            <a:miter lim="800000"/>
            <a:headEnd/>
            <a:tailEnd/>
          </a:ln>
          <a:effectLst/>
        </p:spPr>
        <p:txBody>
          <a:bodyPr>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Bear Claws</a:t>
            </a:r>
          </a:p>
        </p:txBody>
      </p:sp>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8594" name="Picture 2" descr="cat claws"/>
          <p:cNvPicPr>
            <a:picLocks noChangeAspect="1" noChangeArrowheads="1"/>
          </p:cNvPicPr>
          <p:nvPr/>
        </p:nvPicPr>
        <p:blipFill>
          <a:blip r:embed="rId3" cstate="print"/>
          <a:srcRect/>
          <a:stretch>
            <a:fillRect/>
          </a:stretch>
        </p:blipFill>
        <p:spPr bwMode="auto">
          <a:xfrm>
            <a:off x="-152400" y="-26988"/>
            <a:ext cx="9448800" cy="7148513"/>
          </a:xfrm>
          <a:prstGeom prst="rect">
            <a:avLst/>
          </a:prstGeom>
          <a:noFill/>
        </p:spPr>
      </p:pic>
      <p:sp>
        <p:nvSpPr>
          <p:cNvPr id="238596" name="Text Box 4"/>
          <p:cNvSpPr txBox="1">
            <a:spLocks noChangeArrowheads="1"/>
          </p:cNvSpPr>
          <p:nvPr/>
        </p:nvSpPr>
        <p:spPr bwMode="auto">
          <a:xfrm>
            <a:off x="2291484" y="571500"/>
            <a:ext cx="2971800" cy="1446550"/>
          </a:xfrm>
          <a:prstGeom prst="rect">
            <a:avLst/>
          </a:prstGeom>
          <a:noFill/>
          <a:ln w="9525">
            <a:noFill/>
            <a:miter lim="800000"/>
            <a:headEnd/>
            <a:tailEnd/>
          </a:ln>
          <a:effectLst/>
        </p:spPr>
        <p:txBody>
          <a:bodyPr>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Cat Claws</a:t>
            </a:r>
          </a:p>
        </p:txBody>
      </p:sp>
    </p:spTree>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0642" name="Picture 2" descr="photo_bird-eagle-claws"/>
          <p:cNvPicPr>
            <a:picLocks noChangeAspect="1" noChangeArrowheads="1"/>
          </p:cNvPicPr>
          <p:nvPr/>
        </p:nvPicPr>
        <p:blipFill>
          <a:blip r:embed="rId3" cstate="print"/>
          <a:srcRect/>
          <a:stretch>
            <a:fillRect/>
          </a:stretch>
        </p:blipFill>
        <p:spPr bwMode="auto">
          <a:xfrm>
            <a:off x="-287338" y="0"/>
            <a:ext cx="9718676" cy="7127875"/>
          </a:xfrm>
          <a:prstGeom prst="rect">
            <a:avLst/>
          </a:prstGeom>
          <a:noFill/>
        </p:spPr>
      </p:pic>
      <p:sp>
        <p:nvSpPr>
          <p:cNvPr id="240644" name="Text Box 4"/>
          <p:cNvSpPr txBox="1">
            <a:spLocks noChangeArrowheads="1"/>
          </p:cNvSpPr>
          <p:nvPr/>
        </p:nvSpPr>
        <p:spPr bwMode="auto">
          <a:xfrm>
            <a:off x="914399" y="685800"/>
            <a:ext cx="2563067" cy="76944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pPr>
            <a:r>
              <a:rPr lang="en-US" sz="4400" b="1" dirty="0">
                <a:solidFill>
                  <a:srgbClr val="FFFF00"/>
                </a:solidFill>
                <a:latin typeface="Arial Black" pitchFamily="34" charset="0"/>
              </a:rPr>
              <a:t>Talons</a:t>
            </a:r>
          </a:p>
        </p:txBody>
      </p:sp>
    </p:spTree>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cstate="print"/>
          <a:srcRect/>
          <a:stretch>
            <a:fillRect/>
          </a:stretch>
        </p:blipFill>
        <p:spPr bwMode="auto">
          <a:xfrm flipH="1">
            <a:off x="4549775" y="0"/>
            <a:ext cx="4899025" cy="7346950"/>
          </a:xfrm>
          <a:prstGeom prst="rect">
            <a:avLst/>
          </a:prstGeom>
          <a:noFill/>
          <a:ln w="25400" algn="ctr">
            <a:noFill/>
            <a:miter lim="800000"/>
            <a:headEnd/>
            <a:tailEnd/>
          </a:ln>
          <a:effectLst/>
        </p:spPr>
      </p:pic>
      <p:pic>
        <p:nvPicPr>
          <p:cNvPr id="242691" name="Picture 3"/>
          <p:cNvPicPr>
            <a:picLocks noChangeAspect="1" noChangeArrowheads="1"/>
          </p:cNvPicPr>
          <p:nvPr/>
        </p:nvPicPr>
        <p:blipFill>
          <a:blip r:embed="rId4" cstate="print"/>
          <a:srcRect/>
          <a:stretch>
            <a:fillRect/>
          </a:stretch>
        </p:blipFill>
        <p:spPr bwMode="auto">
          <a:xfrm>
            <a:off x="-12700" y="0"/>
            <a:ext cx="4584700" cy="6858000"/>
          </a:xfrm>
          <a:prstGeom prst="rect">
            <a:avLst/>
          </a:prstGeom>
          <a:noFill/>
          <a:ln w="25400" algn="ctr">
            <a:noFill/>
            <a:miter lim="800000"/>
            <a:headEnd/>
            <a:tailEnd/>
          </a:ln>
          <a:effectLst/>
        </p:spPr>
      </p:pic>
      <p:sp>
        <p:nvSpPr>
          <p:cNvPr id="242693" name="Text Box 5"/>
          <p:cNvSpPr txBox="1">
            <a:spLocks noChangeArrowheads="1"/>
          </p:cNvSpPr>
          <p:nvPr/>
        </p:nvSpPr>
        <p:spPr bwMode="auto">
          <a:xfrm>
            <a:off x="914400" y="685800"/>
            <a:ext cx="2171700" cy="762000"/>
          </a:xfrm>
          <a:prstGeom prst="rect">
            <a:avLst/>
          </a:prstGeom>
          <a:noFill/>
          <a:ln w="9525">
            <a:noFill/>
            <a:miter lim="800000"/>
            <a:headEnd/>
            <a:tailEnd/>
          </a:ln>
          <a:effectLst/>
        </p:spPr>
        <p:txBody>
          <a:bodyPr>
            <a:spAutoFit/>
          </a:bodyPr>
          <a:lstStyle/>
          <a:p>
            <a:pPr algn="ct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Beaks</a:t>
            </a:r>
          </a:p>
        </p:txBody>
      </p:sp>
    </p:spTree>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4738" name="Picture 2" descr="spider web"/>
          <p:cNvPicPr>
            <a:picLocks noChangeAspect="1" noChangeArrowheads="1"/>
          </p:cNvPicPr>
          <p:nvPr/>
        </p:nvPicPr>
        <p:blipFill>
          <a:blip r:embed="rId3" cstate="print"/>
          <a:srcRect/>
          <a:stretch>
            <a:fillRect/>
          </a:stretch>
        </p:blipFill>
        <p:spPr bwMode="auto">
          <a:xfrm>
            <a:off x="0" y="0"/>
            <a:ext cx="9144000" cy="7010400"/>
          </a:xfrm>
          <a:prstGeom prst="rect">
            <a:avLst/>
          </a:prstGeom>
          <a:noFill/>
        </p:spPr>
      </p:pic>
      <p:sp>
        <p:nvSpPr>
          <p:cNvPr id="244739" name="Text Box 3"/>
          <p:cNvSpPr txBox="1">
            <a:spLocks noChangeArrowheads="1"/>
          </p:cNvSpPr>
          <p:nvPr/>
        </p:nvSpPr>
        <p:spPr bwMode="auto">
          <a:xfrm>
            <a:off x="1371600" y="1600200"/>
            <a:ext cx="914400" cy="366713"/>
          </a:xfrm>
          <a:prstGeom prst="rect">
            <a:avLst/>
          </a:prstGeom>
          <a:noFill/>
          <a:ln w="9525">
            <a:noFill/>
            <a:miter lim="800000"/>
            <a:headEnd/>
            <a:tailEnd/>
          </a:ln>
          <a:effectLst/>
        </p:spPr>
        <p:txBody>
          <a:bodyPr>
            <a:spAutoFit/>
          </a:bodyPr>
          <a:lstStyle/>
          <a:p>
            <a:pPr>
              <a:spcBef>
                <a:spcPct val="50000"/>
              </a:spcBef>
            </a:pPr>
            <a:endParaRPr lang="en-US" dirty="0">
              <a:latin typeface="Arial Black" pitchFamily="34" charset="0"/>
            </a:endParaRPr>
          </a:p>
        </p:txBody>
      </p:sp>
      <p:sp>
        <p:nvSpPr>
          <p:cNvPr id="244741" name="Text Box 5"/>
          <p:cNvSpPr txBox="1">
            <a:spLocks noChangeArrowheads="1"/>
          </p:cNvSpPr>
          <p:nvPr/>
        </p:nvSpPr>
        <p:spPr bwMode="auto">
          <a:xfrm>
            <a:off x="914400" y="685800"/>
            <a:ext cx="3886200" cy="2123658"/>
          </a:xfrm>
          <a:prstGeom prst="rect">
            <a:avLst/>
          </a:prstGeom>
          <a:noFill/>
          <a:ln w="9525">
            <a:noFill/>
            <a:miter lim="800000"/>
            <a:headEnd/>
            <a:tailEnd/>
          </a:ln>
          <a:effectLst/>
        </p:spPr>
        <p:txBody>
          <a:bodyPr>
            <a:spAutoFit/>
          </a:bodyPr>
          <a:lstStyle/>
          <a:p>
            <a:pPr algn="ctr">
              <a:spcBef>
                <a:spcPct val="50000"/>
              </a:spcBef>
            </a:pPr>
            <a:r>
              <a:rPr lang="en-US" sz="4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Some Spider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Webs</a:t>
            </a:r>
          </a:p>
        </p:txBody>
      </p:sp>
    </p:spTree>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46786" name="Picture 2" descr="PLAC012"/>
          <p:cNvPicPr>
            <a:picLocks noChangeAspect="1" noChangeArrowheads="1"/>
          </p:cNvPicPr>
          <p:nvPr/>
        </p:nvPicPr>
        <p:blipFill>
          <a:blip r:embed="rId3" cstate="print"/>
          <a:srcRect/>
          <a:stretch>
            <a:fillRect/>
          </a:stretch>
        </p:blipFill>
        <p:spPr bwMode="auto">
          <a:xfrm>
            <a:off x="0" y="509588"/>
            <a:ext cx="9144000" cy="5951537"/>
          </a:xfrm>
          <a:prstGeom prst="rect">
            <a:avLst/>
          </a:prstGeom>
          <a:noFill/>
        </p:spPr>
      </p:pic>
      <p:sp>
        <p:nvSpPr>
          <p:cNvPr id="246788" name="Text Box 4"/>
          <p:cNvSpPr txBox="1">
            <a:spLocks noChangeArrowheads="1"/>
          </p:cNvSpPr>
          <p:nvPr/>
        </p:nvSpPr>
        <p:spPr bwMode="auto">
          <a:xfrm>
            <a:off x="685800" y="571500"/>
            <a:ext cx="4343400" cy="14465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400" b="1" dirty="0">
                <a:ln>
                  <a:solidFill>
                    <a:schemeClr val="tx1"/>
                  </a:solidFill>
                </a:ln>
                <a:solidFill>
                  <a:srgbClr val="FFFF00"/>
                </a:solidFill>
                <a:latin typeface="Arial Black" pitchFamily="34" charset="0"/>
              </a:rPr>
              <a:t>Umbilical Cord</a:t>
            </a:r>
          </a:p>
        </p:txBody>
      </p:sp>
    </p:spTree>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248835" name="Picture 3" descr="ear1r"/>
          <p:cNvPicPr>
            <a:picLocks noChangeAspect="1" noChangeArrowheads="1"/>
          </p:cNvPicPr>
          <p:nvPr/>
        </p:nvPicPr>
        <p:blipFill>
          <a:blip r:embed="rId4" cstate="print"/>
          <a:srcRect/>
          <a:stretch>
            <a:fillRect/>
          </a:stretch>
        </p:blipFill>
        <p:spPr bwMode="auto">
          <a:xfrm>
            <a:off x="571500" y="30187"/>
            <a:ext cx="8001000" cy="5519738"/>
          </a:xfrm>
          <a:prstGeom prst="rect">
            <a:avLst/>
          </a:prstGeom>
          <a:noFill/>
        </p:spPr>
      </p:pic>
      <p:sp>
        <p:nvSpPr>
          <p:cNvPr id="248838" name="Rectangle 6"/>
          <p:cNvSpPr>
            <a:spLocks noChangeArrowheads="1"/>
          </p:cNvSpPr>
          <p:nvPr/>
        </p:nvSpPr>
        <p:spPr bwMode="auto">
          <a:xfrm>
            <a:off x="914400" y="571500"/>
            <a:ext cx="2971800" cy="2857500"/>
          </a:xfrm>
          <a:prstGeom prst="rect">
            <a:avLst/>
          </a:prstGeom>
          <a:noFill/>
          <a:ln w="9525">
            <a:noFill/>
            <a:miter lim="800000"/>
            <a:headEnd/>
            <a:tailEnd/>
          </a:ln>
          <a:effectLst/>
        </p:spPr>
        <p:txBody>
          <a:bodyPr wrap="none" anchor="ctr"/>
          <a:lstStyle/>
          <a:p>
            <a:pPr algn="ctr"/>
            <a:endParaRPr lang="en-US" b="1" dirty="0">
              <a:solidFill>
                <a:srgbClr val="FFFF00"/>
              </a:solidFill>
              <a:latin typeface="Arial Black" pitchFamily="34" charset="0"/>
            </a:endParaRPr>
          </a:p>
        </p:txBody>
      </p:sp>
      <p:sp>
        <p:nvSpPr>
          <p:cNvPr id="248839" name="Text Box 7"/>
          <p:cNvSpPr txBox="1">
            <a:spLocks noChangeArrowheads="1"/>
          </p:cNvSpPr>
          <p:nvPr/>
        </p:nvSpPr>
        <p:spPr bwMode="auto">
          <a:xfrm>
            <a:off x="136261" y="5597516"/>
            <a:ext cx="8892524" cy="769441"/>
          </a:xfrm>
          <a:prstGeom prst="rect">
            <a:avLst/>
          </a:prstGeom>
          <a:noFill/>
          <a:ln w="9525">
            <a:noFill/>
            <a:miter lim="800000"/>
            <a:headEnd/>
            <a:tailEnd/>
          </a:ln>
          <a:effectLst/>
        </p:spPr>
        <p:txBody>
          <a:bodyPr wrap="square">
            <a:spAutoFit/>
          </a:bodyPr>
          <a:lstStyle/>
          <a:p>
            <a:pPr algn="ct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Cochlea </a:t>
            </a:r>
            <a:r>
              <a:rPr lang="en-US" sz="4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of </a:t>
            </a: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the </a:t>
            </a:r>
            <a:r>
              <a:rPr lang="en-US" sz="4400" b="1" dirty="0" smtClean="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Human Ear</a:t>
            </a:r>
            <a:endPar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cstate="print"/>
          <a:srcRect/>
          <a:stretch>
            <a:fillRect/>
          </a:stretch>
        </p:blipFill>
        <p:spPr bwMode="auto">
          <a:xfrm>
            <a:off x="-800100" y="0"/>
            <a:ext cx="11517313" cy="7561263"/>
          </a:xfrm>
          <a:prstGeom prst="rect">
            <a:avLst/>
          </a:prstGeom>
          <a:noFill/>
          <a:ln w="9525">
            <a:noFill/>
            <a:miter lim="800000"/>
            <a:headEnd/>
            <a:tailEnd/>
          </a:ln>
          <a:effectLst/>
        </p:spPr>
      </p:pic>
      <p:sp>
        <p:nvSpPr>
          <p:cNvPr id="250884" name="Text Box 4"/>
          <p:cNvSpPr txBox="1">
            <a:spLocks noChangeArrowheads="1"/>
          </p:cNvSpPr>
          <p:nvPr/>
        </p:nvSpPr>
        <p:spPr bwMode="auto">
          <a:xfrm>
            <a:off x="286207" y="6858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DNA</a:t>
            </a:r>
          </a:p>
        </p:txBody>
      </p:sp>
    </p:spTree>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2930" name="Picture 2" descr="hurricane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52932" name="Text Box 4"/>
          <p:cNvSpPr txBox="1">
            <a:spLocks noChangeArrowheads="1"/>
          </p:cNvSpPr>
          <p:nvPr/>
        </p:nvSpPr>
        <p:spPr bwMode="auto">
          <a:xfrm>
            <a:off x="685800" y="571500"/>
            <a:ext cx="46863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latin typeface="Arial Black" pitchFamily="34" charset="0"/>
              </a:rPr>
              <a:t>Hurricanes</a:t>
            </a: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40" descr="S3010018"/>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109571" name="Rectangle 3"/>
          <p:cNvSpPr>
            <a:spLocks noChangeArrowheads="1"/>
          </p:cNvSpPr>
          <p:nvPr/>
        </p:nvSpPr>
        <p:spPr bwMode="auto">
          <a:xfrm>
            <a:off x="-479425" y="721471"/>
            <a:ext cx="10102850" cy="3724096"/>
          </a:xfrm>
          <a:prstGeom prst="rect">
            <a:avLst/>
          </a:prstGeom>
          <a:noFill/>
          <a:ln w="9525">
            <a:noFill/>
            <a:miter lim="800000"/>
            <a:headEnd/>
            <a:tailEnd/>
          </a:ln>
          <a:effectLst/>
        </p:spPr>
        <p:txBody>
          <a:bodyPr>
            <a:spAutoFit/>
          </a:bodyPr>
          <a:lstStyle/>
          <a:p>
            <a:pPr algn="ct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lift up thy voice </a:t>
            </a:r>
          </a:p>
          <a:p>
            <a:pPr algn="ct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with strength; </a:t>
            </a:r>
          </a:p>
          <a:p>
            <a:pPr algn="ct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lift it up, be not afraid; </a:t>
            </a:r>
          </a:p>
          <a:p>
            <a:pPr algn="ct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say unto the cities of Judah,</a:t>
            </a:r>
            <a:r>
              <a:rPr lang="en-US" sz="40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 </a:t>
            </a:r>
          </a:p>
          <a:p>
            <a:pPr algn="ctr"/>
            <a:r>
              <a:rPr lang="en-US" sz="6000" b="1" dirty="0">
                <a:ln>
                  <a:solidFill>
                    <a:schemeClr val="tx1"/>
                  </a:solidFill>
                </a:ln>
                <a:solidFill>
                  <a:srgbClr val="00FF00"/>
                </a:solidFill>
                <a:effectLst>
                  <a:outerShdw blurRad="38100" dist="38100" dir="2700000" algn="tl">
                    <a:srgbClr val="000000">
                      <a:alpha val="43137"/>
                    </a:srgbClr>
                  </a:outerShdw>
                </a:effectLst>
                <a:latin typeface="Arial Black" pitchFamily="34" charset="0"/>
              </a:rPr>
              <a:t>Behold your God!</a:t>
            </a:r>
          </a:p>
        </p:txBody>
      </p:sp>
      <p:sp>
        <p:nvSpPr>
          <p:cNvPr id="109572" name="Text Box 4"/>
          <p:cNvSpPr txBox="1">
            <a:spLocks noChangeArrowheads="1"/>
          </p:cNvSpPr>
          <p:nvPr/>
        </p:nvSpPr>
        <p:spPr bwMode="auto">
          <a:xfrm>
            <a:off x="6069782" y="5272424"/>
            <a:ext cx="2347117" cy="523220"/>
          </a:xfrm>
          <a:prstGeom prst="rect">
            <a:avLst/>
          </a:prstGeom>
          <a:noFill/>
          <a:ln w="9525">
            <a:noFill/>
            <a:miter lim="800000"/>
            <a:headEnd/>
            <a:tailEnd/>
          </a:ln>
          <a:effectLst/>
        </p:spPr>
        <p:txBody>
          <a:bodyPr wrap="non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Arial Black" pitchFamily="34" charset="0"/>
              </a:rPr>
              <a:t>Isaiah 40:9</a:t>
            </a:r>
          </a:p>
        </p:txBody>
      </p:sp>
    </p:spTree>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0" y="274638"/>
            <a:ext cx="8229600" cy="1143000"/>
          </a:xfrm>
        </p:spPr>
        <p:txBody>
          <a:bodyPr/>
          <a:lstStyle/>
          <a:p>
            <a:r>
              <a:rPr lang="en-US" dirty="0">
                <a:latin typeface="Times New Roman" pitchFamily="18" charset="0"/>
              </a:rPr>
              <a:t>whirlpools in the ocean, </a:t>
            </a:r>
          </a:p>
        </p:txBody>
      </p:sp>
      <p:pic>
        <p:nvPicPr>
          <p:cNvPr id="254979" name="Picture 3" descr="whirlpool"/>
          <p:cNvPicPr>
            <a:picLocks noChangeAspect="1" noChangeArrowheads="1"/>
          </p:cNvPicPr>
          <p:nvPr/>
        </p:nvPicPr>
        <p:blipFill>
          <a:blip r:embed="rId3" cstate="print"/>
          <a:srcRect/>
          <a:stretch>
            <a:fillRect/>
          </a:stretch>
        </p:blipFill>
        <p:spPr bwMode="auto">
          <a:xfrm>
            <a:off x="0" y="0"/>
            <a:ext cx="9144000" cy="6989763"/>
          </a:xfrm>
          <a:prstGeom prst="rect">
            <a:avLst/>
          </a:prstGeom>
          <a:noFill/>
        </p:spPr>
      </p:pic>
      <p:sp>
        <p:nvSpPr>
          <p:cNvPr id="254981" name="Text Box 5"/>
          <p:cNvSpPr txBox="1">
            <a:spLocks noChangeArrowheads="1"/>
          </p:cNvSpPr>
          <p:nvPr/>
        </p:nvSpPr>
        <p:spPr bwMode="auto">
          <a:xfrm>
            <a:off x="685800" y="5715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Whirlpools</a:t>
            </a:r>
            <a:r>
              <a:rPr lang="en-US" sz="4400" b="1" dirty="0">
                <a:solidFill>
                  <a:srgbClr val="FFFF00"/>
                </a:solidFill>
                <a:latin typeface="Arial Black" pitchFamily="34" charset="0"/>
              </a:rPr>
              <a:t> </a:t>
            </a:r>
          </a:p>
        </p:txBody>
      </p:sp>
    </p:spTree>
  </p:cSld>
  <p:clrMapOvr>
    <a:masterClrMapping/>
  </p:clrMapOvr>
  <p:transition spd="med">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7026" name="Picture 2" descr="surf"/>
          <p:cNvPicPr>
            <a:picLocks noChangeAspect="1" noChangeArrowheads="1"/>
          </p:cNvPicPr>
          <p:nvPr/>
        </p:nvPicPr>
        <p:blipFill>
          <a:blip r:embed="rId3" cstate="print"/>
          <a:srcRect/>
          <a:stretch>
            <a:fillRect/>
          </a:stretch>
        </p:blipFill>
        <p:spPr bwMode="auto">
          <a:xfrm>
            <a:off x="0" y="0"/>
            <a:ext cx="10896600" cy="7148513"/>
          </a:xfrm>
          <a:prstGeom prst="rect">
            <a:avLst/>
          </a:prstGeom>
          <a:noFill/>
        </p:spPr>
      </p:pic>
      <p:sp>
        <p:nvSpPr>
          <p:cNvPr id="257028" name="Text Box 4"/>
          <p:cNvSpPr txBox="1">
            <a:spLocks noChangeArrowheads="1"/>
          </p:cNvSpPr>
          <p:nvPr/>
        </p:nvSpPr>
        <p:spPr bwMode="auto">
          <a:xfrm>
            <a:off x="685800" y="5715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Ocean Waves</a:t>
            </a:r>
          </a:p>
        </p:txBody>
      </p:sp>
    </p:spTree>
  </p:cSld>
  <p:clrMapOvr>
    <a:masterClrMapping/>
  </p:clrMapOvr>
  <p:transition spd="med">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9074" name="Picture 2" descr="galaxies_0800"/>
          <p:cNvPicPr>
            <a:picLocks noChangeAspect="1" noChangeArrowheads="1"/>
          </p:cNvPicPr>
          <p:nvPr/>
        </p:nvPicPr>
        <p:blipFill>
          <a:blip r:embed="rId3" cstate="print"/>
          <a:srcRect/>
          <a:stretch>
            <a:fillRect/>
          </a:stretch>
        </p:blipFill>
        <p:spPr bwMode="auto">
          <a:xfrm>
            <a:off x="0" y="0"/>
            <a:ext cx="9448800" cy="7086600"/>
          </a:xfrm>
          <a:prstGeom prst="rect">
            <a:avLst/>
          </a:prstGeom>
          <a:noFill/>
        </p:spPr>
      </p:pic>
      <p:sp>
        <p:nvSpPr>
          <p:cNvPr id="259076" name="Text Box 4"/>
          <p:cNvSpPr txBox="1">
            <a:spLocks noChangeArrowheads="1"/>
          </p:cNvSpPr>
          <p:nvPr/>
        </p:nvSpPr>
        <p:spPr bwMode="auto">
          <a:xfrm>
            <a:off x="685799" y="571500"/>
            <a:ext cx="4980733" cy="76944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spcBef>
                <a:spcPct val="50000"/>
              </a:spcBef>
            </a:pPr>
            <a:r>
              <a:rPr lang="en-US" sz="4400" b="1" dirty="0" smtClean="0">
                <a:solidFill>
                  <a:srgbClr val="FFFF00"/>
                </a:solidFill>
                <a:latin typeface="Arial Black" pitchFamily="34" charset="0"/>
              </a:rPr>
              <a:t>Spiral Galaxies</a:t>
            </a:r>
            <a:endParaRPr lang="en-US" sz="4400" b="1" dirty="0">
              <a:solidFill>
                <a:srgbClr val="FFFF00"/>
              </a:solidFill>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0" y="2819400"/>
            <a:ext cx="7010400" cy="1143000"/>
          </a:xfrm>
        </p:spPr>
        <p:txBody>
          <a:bodyPr>
            <a:normAutofit fontScale="90000"/>
          </a:bodyPr>
          <a:lstStyle/>
          <a:p>
            <a:r>
              <a:rPr lang="en-US" sz="4000" dirty="0">
                <a:latin typeface="Times New Roman" pitchFamily="18" charset="0"/>
              </a:rPr>
              <a:t>and the tail of a comet as it winds around the sun.</a:t>
            </a:r>
          </a:p>
        </p:txBody>
      </p:sp>
      <p:pic>
        <p:nvPicPr>
          <p:cNvPr id="261123" name="Picture 3" descr="hyakutake_scott_big"/>
          <p:cNvPicPr>
            <a:picLocks noChangeAspect="1" noChangeArrowheads="1"/>
          </p:cNvPicPr>
          <p:nvPr/>
        </p:nvPicPr>
        <p:blipFill>
          <a:blip r:embed="rId3" cstate="print"/>
          <a:srcRect/>
          <a:stretch>
            <a:fillRect/>
          </a:stretch>
        </p:blipFill>
        <p:spPr bwMode="auto">
          <a:xfrm>
            <a:off x="-2362200" y="-152400"/>
            <a:ext cx="11658600" cy="7445375"/>
          </a:xfrm>
          <a:prstGeom prst="rect">
            <a:avLst/>
          </a:prstGeom>
          <a:noFill/>
        </p:spPr>
      </p:pic>
      <p:sp>
        <p:nvSpPr>
          <p:cNvPr id="261125" name="Text Box 5"/>
          <p:cNvSpPr txBox="1">
            <a:spLocks noChangeArrowheads="1"/>
          </p:cNvSpPr>
          <p:nvPr/>
        </p:nvSpPr>
        <p:spPr bwMode="auto">
          <a:xfrm>
            <a:off x="685800" y="571500"/>
            <a:ext cx="4800600" cy="1446550"/>
          </a:xfrm>
          <a:prstGeom prst="rect">
            <a:avLst/>
          </a:prstGeom>
          <a:noFill/>
          <a:ln w="9525">
            <a:noFill/>
            <a:miter lim="800000"/>
            <a:headEnd/>
            <a:tailEnd/>
          </a:ln>
          <a:effectLst/>
        </p:spPr>
        <p:txBody>
          <a:bodyPr>
            <a:spAutoFit/>
          </a:bodyPr>
          <a:lstStyle/>
          <a:p>
            <a:pPr>
              <a:spcBef>
                <a:spcPct val="50000"/>
              </a:spcBef>
            </a:pPr>
            <a:r>
              <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Orbit of a Comet</a:t>
            </a:r>
          </a:p>
        </p:txBody>
      </p:sp>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3170" name="Picture 2" descr="tornado"/>
          <p:cNvPicPr>
            <a:picLocks noChangeAspect="1" noChangeArrowheads="1"/>
          </p:cNvPicPr>
          <p:nvPr/>
        </p:nvPicPr>
        <p:blipFill>
          <a:blip r:embed="rId3" cstate="print"/>
          <a:srcRect/>
          <a:stretch>
            <a:fillRect/>
          </a:stretch>
        </p:blipFill>
        <p:spPr bwMode="auto">
          <a:xfrm>
            <a:off x="0" y="-1465263"/>
            <a:ext cx="9753600" cy="8399463"/>
          </a:xfrm>
          <a:prstGeom prst="rect">
            <a:avLst/>
          </a:prstGeom>
          <a:noFill/>
        </p:spPr>
      </p:pic>
      <p:sp>
        <p:nvSpPr>
          <p:cNvPr id="263172" name="Text Box 4"/>
          <p:cNvSpPr txBox="1">
            <a:spLocks noChangeArrowheads="1"/>
          </p:cNvSpPr>
          <p:nvPr/>
        </p:nvSpPr>
        <p:spPr bwMode="auto">
          <a:xfrm>
            <a:off x="685800" y="5715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Tornadoes</a:t>
            </a:r>
          </a:p>
        </p:txBody>
      </p:sp>
    </p:spTree>
  </p:cSld>
  <p:clrMapOvr>
    <a:masterClrMapping/>
  </p:clrMapOvr>
  <p:transition spd="med">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4" name="Picture 4" descr="sunflower copy"/>
          <p:cNvPicPr>
            <a:picLocks noChangeAspect="1" noChangeArrowheads="1"/>
          </p:cNvPicPr>
          <p:nvPr/>
        </p:nvPicPr>
        <p:blipFill>
          <a:blip r:embed="rId3" cstate="print"/>
          <a:srcRect/>
          <a:stretch>
            <a:fillRect/>
          </a:stretch>
        </p:blipFill>
        <p:spPr bwMode="auto">
          <a:xfrm>
            <a:off x="0" y="0"/>
            <a:ext cx="9144000" cy="6851650"/>
          </a:xfrm>
          <a:prstGeom prst="rect">
            <a:avLst/>
          </a:prstGeom>
          <a:noFill/>
        </p:spPr>
      </p:pic>
      <p:sp>
        <p:nvSpPr>
          <p:cNvPr id="424965" name="Text Box 5"/>
          <p:cNvSpPr txBox="1">
            <a:spLocks noChangeArrowheads="1"/>
          </p:cNvSpPr>
          <p:nvPr/>
        </p:nvSpPr>
        <p:spPr bwMode="auto">
          <a:xfrm>
            <a:off x="685800" y="5715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Sunflower</a:t>
            </a:r>
          </a:p>
        </p:txBody>
      </p:sp>
    </p:spTree>
  </p:cSld>
  <p:clrMapOvr>
    <a:masterClrMapping/>
  </p:clrMapOvr>
  <p:transition spd="med">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62" name="Picture 6" descr="sunflower spirals left lay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29063" name="Text Box 7"/>
          <p:cNvSpPr txBox="1">
            <a:spLocks noChangeArrowheads="1"/>
          </p:cNvSpPr>
          <p:nvPr/>
        </p:nvSpPr>
        <p:spPr bwMode="auto">
          <a:xfrm>
            <a:off x="685800" y="571500"/>
            <a:ext cx="4800600"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34 Spirals to Left</a:t>
            </a:r>
          </a:p>
        </p:txBody>
      </p:sp>
    </p:spTree>
  </p:cSld>
  <p:clrMapOvr>
    <a:masterClrMapping/>
  </p:clrMapOvr>
  <p:transition spd="med">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5" name="Picture 7" descr="sunflower spirals color ri cop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27016" name="Text Box 8"/>
          <p:cNvSpPr txBox="1">
            <a:spLocks noChangeArrowheads="1"/>
          </p:cNvSpPr>
          <p:nvPr/>
        </p:nvSpPr>
        <p:spPr bwMode="auto">
          <a:xfrm>
            <a:off x="685800" y="571500"/>
            <a:ext cx="5372100"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55 Spirals to Right</a:t>
            </a:r>
          </a:p>
        </p:txBody>
      </p:sp>
    </p:spTree>
  </p:cSld>
  <p:clrMapOvr>
    <a:masterClrMapping/>
  </p:clrMapOvr>
  <p:transition spd="med">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33158" name="Picture 6" descr="pinecone master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0"/>
            <a:ext cx="6858000" cy="6858000"/>
          </a:xfrm>
          <a:prstGeom prst="rect">
            <a:avLst/>
          </a:prstGeom>
          <a:noFill/>
        </p:spPr>
      </p:pic>
      <p:sp>
        <p:nvSpPr>
          <p:cNvPr id="433160" name="Text Box 8"/>
          <p:cNvSpPr txBox="1">
            <a:spLocks noChangeArrowheads="1"/>
          </p:cNvSpPr>
          <p:nvPr/>
        </p:nvSpPr>
        <p:spPr bwMode="auto">
          <a:xfrm>
            <a:off x="914400" y="6858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Pinecone</a:t>
            </a:r>
          </a:p>
        </p:txBody>
      </p:sp>
    </p:spTree>
  </p:cSld>
  <p:clrMapOvr>
    <a:masterClrMapping/>
  </p:clrMapOvr>
  <p:transition spd="med">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35207" name="Picture 7" descr="pinecone master left layer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0"/>
            <a:ext cx="6807200" cy="6858000"/>
          </a:xfrm>
          <a:prstGeom prst="rect">
            <a:avLst/>
          </a:prstGeom>
          <a:noFill/>
        </p:spPr>
      </p:pic>
      <p:sp>
        <p:nvSpPr>
          <p:cNvPr id="435209" name="Text Box 9"/>
          <p:cNvSpPr txBox="1">
            <a:spLocks noChangeArrowheads="1"/>
          </p:cNvSpPr>
          <p:nvPr/>
        </p:nvSpPr>
        <p:spPr bwMode="auto">
          <a:xfrm>
            <a:off x="685800" y="571500"/>
            <a:ext cx="5537200"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13 Spirals                to Left</a:t>
            </a:r>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1474" name="Picture 2" descr="magnify glass copy"/>
          <p:cNvPicPr>
            <a:picLocks noChangeAspect="1" noChangeArrowheads="1"/>
          </p:cNvPicPr>
          <p:nvPr/>
        </p:nvPicPr>
        <p:blipFill>
          <a:blip r:embed="rId3" cstate="print"/>
          <a:srcRect/>
          <a:stretch>
            <a:fillRect/>
          </a:stretch>
        </p:blipFill>
        <p:spPr bwMode="auto">
          <a:xfrm>
            <a:off x="0" y="0"/>
            <a:ext cx="9144000" cy="7315200"/>
          </a:xfrm>
          <a:prstGeom prst="rect">
            <a:avLst/>
          </a:prstGeom>
          <a:noFill/>
        </p:spPr>
      </p:pic>
      <p:pic>
        <p:nvPicPr>
          <p:cNvPr id="361477" name="Picture 5" descr="earth"/>
          <p:cNvPicPr>
            <a:picLocks noChangeAspect="1" noChangeArrowheads="1"/>
          </p:cNvPicPr>
          <p:nvPr/>
        </p:nvPicPr>
        <p:blipFill>
          <a:blip r:embed="rId4" cstate="print">
            <a:clrChange>
              <a:clrFrom>
                <a:srgbClr val="090E08"/>
              </a:clrFrom>
              <a:clrTo>
                <a:srgbClr val="090E08">
                  <a:alpha val="0"/>
                </a:srgbClr>
              </a:clrTo>
            </a:clrChange>
          </a:blip>
          <a:srcRect/>
          <a:stretch>
            <a:fillRect/>
          </a:stretch>
        </p:blipFill>
        <p:spPr bwMode="auto">
          <a:xfrm>
            <a:off x="5486400" y="2514600"/>
            <a:ext cx="4389438" cy="5486400"/>
          </a:xfrm>
          <a:prstGeom prst="rect">
            <a:avLst/>
          </a:prstGeom>
          <a:noFill/>
          <a:effectLst>
            <a:outerShdw dist="35921" dir="2700000" algn="ctr" rotWithShape="0">
              <a:schemeClr val="tx1"/>
            </a:outerShdw>
          </a:effectLst>
        </p:spPr>
      </p:pic>
      <p:sp>
        <p:nvSpPr>
          <p:cNvPr id="361478" name="Text Box 6"/>
          <p:cNvSpPr txBox="1">
            <a:spLocks noChangeArrowheads="1"/>
          </p:cNvSpPr>
          <p:nvPr/>
        </p:nvSpPr>
        <p:spPr bwMode="auto">
          <a:xfrm>
            <a:off x="914400" y="473075"/>
            <a:ext cx="6400800" cy="3416320"/>
          </a:xfrm>
          <a:prstGeom prst="rect">
            <a:avLst/>
          </a:prstGeom>
          <a:noFill/>
          <a:ln w="9525">
            <a:noFill/>
            <a:miter lim="800000"/>
            <a:headEnd/>
            <a:tailEnd/>
          </a:ln>
          <a:effectLst/>
        </p:spPr>
        <p:txBody>
          <a:bodyPr>
            <a:spAutoFit/>
          </a:bodyPr>
          <a:lstStyle/>
          <a:p>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There is enough evidence</a:t>
            </a:r>
          </a:p>
          <a:p>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in this world for us</a:t>
            </a:r>
          </a:p>
          <a:p>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to discover </a:t>
            </a:r>
          </a:p>
          <a:p>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existence </a:t>
            </a:r>
          </a:p>
          <a:p>
            <a:r>
              <a:rPr lang="en-US" sz="3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rPr>
              <a:t>of God</a:t>
            </a:r>
          </a:p>
        </p:txBody>
      </p:sp>
    </p:spTree>
  </p:cSld>
  <p:clrMapOvr>
    <a:masterClrMapping/>
  </p:clrMapOvr>
  <p:transition spd="med">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31109" name="Picture 5" descr="pinecone master right spir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0"/>
            <a:ext cx="6858000" cy="6858000"/>
          </a:xfrm>
          <a:prstGeom prst="rect">
            <a:avLst/>
          </a:prstGeom>
          <a:noFill/>
        </p:spPr>
      </p:pic>
      <p:sp>
        <p:nvSpPr>
          <p:cNvPr id="431111" name="Text Box 7"/>
          <p:cNvSpPr txBox="1">
            <a:spLocks noChangeArrowheads="1"/>
          </p:cNvSpPr>
          <p:nvPr/>
        </p:nvSpPr>
        <p:spPr bwMode="auto">
          <a:xfrm>
            <a:off x="685800" y="571500"/>
            <a:ext cx="4572000"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 Spiral             to Right</a:t>
            </a:r>
          </a:p>
        </p:txBody>
      </p:sp>
    </p:spTree>
  </p:cSld>
  <p:clrMapOvr>
    <a:masterClrMapping/>
  </p:clrMapOvr>
  <p:transition spd="med">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39300" name="Picture 4" descr="pinecone 2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57475" y="685800"/>
            <a:ext cx="5686425" cy="5487988"/>
          </a:xfrm>
          <a:prstGeom prst="rect">
            <a:avLst/>
          </a:prstGeom>
          <a:noFill/>
        </p:spPr>
      </p:pic>
      <p:sp>
        <p:nvSpPr>
          <p:cNvPr id="439301" name="Text Box 5"/>
          <p:cNvSpPr txBox="1">
            <a:spLocks noChangeArrowheads="1"/>
          </p:cNvSpPr>
          <p:nvPr/>
        </p:nvSpPr>
        <p:spPr bwMode="auto">
          <a:xfrm>
            <a:off x="914400" y="6858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Pinecone</a:t>
            </a:r>
          </a:p>
        </p:txBody>
      </p:sp>
    </p:spTree>
  </p:cSld>
  <p:clrMapOvr>
    <a:masterClrMapping/>
  </p:clrMapOvr>
  <p:transition spd="med">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51586" name="Picture 2" descr="pinecone 2 bract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57475" y="685800"/>
            <a:ext cx="5686425" cy="5487988"/>
          </a:xfrm>
          <a:prstGeom prst="rect">
            <a:avLst/>
          </a:prstGeom>
          <a:noFill/>
        </p:spPr>
      </p:pic>
      <p:sp>
        <p:nvSpPr>
          <p:cNvPr id="451588" name="Text Box 4"/>
          <p:cNvSpPr txBox="1">
            <a:spLocks noChangeArrowheads="1"/>
          </p:cNvSpPr>
          <p:nvPr/>
        </p:nvSpPr>
        <p:spPr bwMode="auto">
          <a:xfrm>
            <a:off x="914400" y="685800"/>
            <a:ext cx="4343400" cy="76200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Bracts</a:t>
            </a:r>
          </a:p>
        </p:txBody>
      </p:sp>
    </p:spTree>
  </p:cSld>
  <p:clrMapOvr>
    <a:masterClrMapping/>
  </p:clrMapOvr>
  <p:transition spd="med">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41351" name="Picture 7" descr="pinecone  bracts 8 lef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57475" y="685800"/>
            <a:ext cx="5686425" cy="5487988"/>
          </a:xfrm>
          <a:prstGeom prst="rect">
            <a:avLst/>
          </a:prstGeom>
          <a:noFill/>
        </p:spPr>
      </p:pic>
      <p:sp>
        <p:nvSpPr>
          <p:cNvPr id="441352" name="Text Box 8"/>
          <p:cNvSpPr txBox="1">
            <a:spLocks noChangeArrowheads="1"/>
          </p:cNvSpPr>
          <p:nvPr/>
        </p:nvSpPr>
        <p:spPr bwMode="auto">
          <a:xfrm>
            <a:off x="914400" y="571500"/>
            <a:ext cx="3079689" cy="1446550"/>
          </a:xfrm>
          <a:prstGeom prst="rect">
            <a:avLst/>
          </a:prstGeom>
          <a:noFill/>
          <a:ln w="9525">
            <a:noFill/>
            <a:miter lim="800000"/>
            <a:headEnd/>
            <a:tailEnd/>
          </a:ln>
          <a:effectLst/>
        </p:spPr>
        <p:txBody>
          <a:bodyPr wrap="none">
            <a:spAutoFit/>
          </a:bodyPr>
          <a:lstStyle/>
          <a:p>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8 Spirals </a:t>
            </a:r>
          </a:p>
          <a:p>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to Left</a:t>
            </a:r>
          </a:p>
        </p:txBody>
      </p:sp>
    </p:spTree>
  </p:cSld>
  <p:clrMapOvr>
    <a:masterClrMapping/>
  </p:clrMapOvr>
  <p:transition spd="med">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443398" name="Picture 6" descr="pinecone bracts 5 righ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57475" y="685800"/>
            <a:ext cx="5686425" cy="5487988"/>
          </a:xfrm>
          <a:prstGeom prst="rect">
            <a:avLst/>
          </a:prstGeom>
          <a:noFill/>
        </p:spPr>
      </p:pic>
      <p:sp>
        <p:nvSpPr>
          <p:cNvPr id="443397" name="Text Box 5"/>
          <p:cNvSpPr txBox="1">
            <a:spLocks noChangeArrowheads="1"/>
          </p:cNvSpPr>
          <p:nvPr/>
        </p:nvSpPr>
        <p:spPr bwMode="auto">
          <a:xfrm>
            <a:off x="914400" y="571500"/>
            <a:ext cx="5829300" cy="1446550"/>
          </a:xfrm>
          <a:prstGeom prst="rect">
            <a:avLst/>
          </a:prstGeom>
          <a:noFill/>
          <a:ln w="9525">
            <a:noFill/>
            <a:miter lim="800000"/>
            <a:headEnd/>
            <a:tailEnd/>
          </a:ln>
          <a:effectLst/>
        </p:spPr>
        <p:txBody>
          <a:bodyPr>
            <a:spAutoFit/>
          </a:bodyPr>
          <a:lstStyle/>
          <a:p>
            <a:pPr>
              <a:spcBef>
                <a:spcPct val="50000"/>
              </a:spcBef>
            </a:pPr>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5 Spirals                                  to Right</a:t>
            </a:r>
          </a:p>
        </p:txBody>
      </p:sp>
    </p:spTree>
  </p:cSld>
  <p:clrMapOvr>
    <a:masterClrMapping/>
  </p:clrMapOvr>
  <p:transition spd="med">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515078" name="Picture 6" descr="cauliflower copy"/>
          <p:cNvPicPr>
            <a:picLocks noChangeAspect="1" noChangeArrowheads="1"/>
          </p:cNvPicPr>
          <p:nvPr/>
        </p:nvPicPr>
        <p:blipFill>
          <a:blip r:embed="rId4" cstate="print">
            <a:clrChange>
              <a:clrFrom>
                <a:srgbClr val="FFFFFF"/>
              </a:clrFrom>
              <a:clrTo>
                <a:srgbClr val="FFFFFF">
                  <a:alpha val="0"/>
                </a:srgbClr>
              </a:clrTo>
            </a:clrChange>
            <a:lum bright="16000" contrast="4000"/>
          </a:blip>
          <a:srcRect/>
          <a:stretch>
            <a:fillRect/>
          </a:stretch>
        </p:blipFill>
        <p:spPr bwMode="auto">
          <a:xfrm>
            <a:off x="2744788" y="685800"/>
            <a:ext cx="5484812" cy="5484813"/>
          </a:xfrm>
          <a:prstGeom prst="rect">
            <a:avLst/>
          </a:prstGeom>
          <a:noFill/>
          <a:ln w="9525">
            <a:noFill/>
            <a:miter lim="800000"/>
            <a:headEnd/>
            <a:tailEnd/>
          </a:ln>
        </p:spPr>
      </p:pic>
      <p:sp>
        <p:nvSpPr>
          <p:cNvPr id="515079" name="Text Box 7"/>
          <p:cNvSpPr txBox="1">
            <a:spLocks noChangeArrowheads="1"/>
          </p:cNvSpPr>
          <p:nvPr/>
        </p:nvSpPr>
        <p:spPr bwMode="auto">
          <a:xfrm>
            <a:off x="769938" y="375829"/>
            <a:ext cx="3678699" cy="769441"/>
          </a:xfrm>
          <a:prstGeom prst="rect">
            <a:avLst/>
          </a:prstGeom>
          <a:noFill/>
          <a:ln w="9525">
            <a:noFill/>
            <a:miter lim="800000"/>
            <a:headEnd/>
            <a:tailEnd/>
          </a:ln>
          <a:effectLst/>
        </p:spPr>
        <p:txBody>
          <a:bodyPr wrap="none">
            <a:spAutoFit/>
          </a:bodyPr>
          <a:lstStyle/>
          <a:p>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Cauliflower</a:t>
            </a:r>
          </a:p>
        </p:txBody>
      </p:sp>
    </p:spTree>
  </p:cSld>
  <p:clrMapOvr>
    <a:masterClrMapping/>
  </p:clrMapOvr>
  <p:transition spd="med">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517124" name="Picture 4" descr="cauliflower spirals"/>
          <p:cNvPicPr>
            <a:picLocks noChangeAspect="1" noChangeArrowheads="1"/>
          </p:cNvPicPr>
          <p:nvPr/>
        </p:nvPicPr>
        <p:blipFill>
          <a:blip r:embed="rId4" cstate="print">
            <a:clrChange>
              <a:clrFrom>
                <a:srgbClr val="FDFFFE"/>
              </a:clrFrom>
              <a:clrTo>
                <a:srgbClr val="FDFFFE">
                  <a:alpha val="0"/>
                </a:srgbClr>
              </a:clrTo>
            </a:clrChange>
          </a:blip>
          <a:srcRect/>
          <a:stretch>
            <a:fillRect/>
          </a:stretch>
        </p:blipFill>
        <p:spPr bwMode="auto">
          <a:xfrm>
            <a:off x="2616200" y="685800"/>
            <a:ext cx="5613400" cy="5489575"/>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525316" name="Picture 4" descr="romanesque blank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086100" y="1028700"/>
            <a:ext cx="5759450" cy="5484813"/>
          </a:xfrm>
          <a:prstGeom prst="rect">
            <a:avLst/>
          </a:prstGeom>
          <a:noFill/>
        </p:spPr>
      </p:pic>
      <p:sp>
        <p:nvSpPr>
          <p:cNvPr id="525317" name="Text Box 5"/>
          <p:cNvSpPr txBox="1">
            <a:spLocks noChangeArrowheads="1"/>
          </p:cNvSpPr>
          <p:nvPr/>
        </p:nvSpPr>
        <p:spPr bwMode="auto">
          <a:xfrm>
            <a:off x="877888" y="685800"/>
            <a:ext cx="4155112" cy="769441"/>
          </a:xfrm>
          <a:prstGeom prst="rect">
            <a:avLst/>
          </a:prstGeom>
          <a:noFill/>
          <a:ln w="9525">
            <a:noFill/>
            <a:miter lim="800000"/>
            <a:headEnd/>
            <a:tailEnd/>
          </a:ln>
          <a:effectLst/>
        </p:spPr>
        <p:txBody>
          <a:bodyPr wrap="none">
            <a:spAutoFit/>
          </a:bodyPr>
          <a:lstStyle/>
          <a:p>
            <a:r>
              <a:rPr lang="en-US" sz="4400" b="1" dirty="0">
                <a:ln w="6350">
                  <a:solidFill>
                    <a:schemeClr val="tx1"/>
                  </a:solidFill>
                </a:ln>
                <a:solidFill>
                  <a:srgbClr val="FFFF00"/>
                </a:solidFill>
                <a:effectLst>
                  <a:outerShdw blurRad="38100" dist="38100" dir="2700000" algn="tl">
                    <a:srgbClr val="000000">
                      <a:alpha val="43137"/>
                    </a:srgbClr>
                  </a:outerShdw>
                </a:effectLst>
                <a:latin typeface="Arial Black" pitchFamily="34" charset="0"/>
              </a:rPr>
              <a:t>Romanesque</a:t>
            </a:r>
          </a:p>
        </p:txBody>
      </p:sp>
    </p:spTree>
  </p:cSld>
  <p:clrMapOvr>
    <a:masterClrMapping/>
  </p:clrMapOvr>
  <p:transition spd="med">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527364" name="Picture 4" descr="romanesque"/>
          <p:cNvPicPr>
            <a:picLocks noChangeAspect="1" noChangeArrowheads="1"/>
          </p:cNvPicPr>
          <p:nvPr/>
        </p:nvPicPr>
        <p:blipFill>
          <a:blip r:embed="rId4" cstate="print">
            <a:clrChange>
              <a:clrFrom>
                <a:srgbClr val="FDFFFE"/>
              </a:clrFrom>
              <a:clrTo>
                <a:srgbClr val="FDFFFE">
                  <a:alpha val="0"/>
                </a:srgbClr>
              </a:clrTo>
            </a:clrChange>
          </a:blip>
          <a:srcRect/>
          <a:stretch>
            <a:fillRect/>
          </a:stretch>
        </p:blipFill>
        <p:spPr bwMode="auto">
          <a:xfrm>
            <a:off x="3200400" y="917575"/>
            <a:ext cx="5530850" cy="5483225"/>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4" name="Picture 4" descr="pineapple copy"/>
          <p:cNvPicPr>
            <a:picLocks noChangeAspect="1" noChangeArrowheads="1"/>
          </p:cNvPicPr>
          <p:nvPr/>
        </p:nvPicPr>
        <p:blipFill>
          <a:blip r:embed="rId3" cstate="print"/>
          <a:srcRect/>
          <a:stretch>
            <a:fillRect/>
          </a:stretch>
        </p:blipFill>
        <p:spPr bwMode="auto">
          <a:xfrm>
            <a:off x="-1624013" y="-1143000"/>
            <a:ext cx="12392026" cy="9144000"/>
          </a:xfrm>
          <a:prstGeom prst="rect">
            <a:avLst/>
          </a:prstGeom>
          <a:noFill/>
        </p:spPr>
      </p:pic>
    </p:spTree>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4571</TotalTime>
  <Words>2484</Words>
  <Application>Microsoft Office PowerPoint</Application>
  <PresentationFormat>On-screen Show (4:3)</PresentationFormat>
  <Paragraphs>595</Paragraphs>
  <Slides>119</Slides>
  <Notes>119</Notes>
  <HiddenSlides>11</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the tails of seahorses, </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whirlpools in the ocean, </vt:lpstr>
      <vt:lpstr>Slide 81</vt:lpstr>
      <vt:lpstr>Slide 82</vt:lpstr>
      <vt:lpstr>and the tail of a comet as it winds around the sun.</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Today scientists estimate there are more than 10**25 stars (about the same order of magnitude as the number of grains of sand on the earth) </vt:lpstr>
      <vt:lpstr>Today scientists estimate there are more than 10**25 stars (about the same order of magnitude as the number of grains of sand on the earth) </vt:lpstr>
      <vt:lpstr>Slide 109</vt:lpstr>
      <vt:lpstr>Slide 110</vt:lpstr>
      <vt:lpstr>Slide 111</vt:lpstr>
      <vt:lpstr>Slide 112</vt:lpstr>
      <vt:lpstr>Slide 113</vt:lpstr>
      <vt:lpstr>Slide 114</vt:lpstr>
      <vt:lpstr>In several New Testament passages, we find evidence that Christ was the Creator! John 1:1-3 records, “In the beginning was the Word, and the Word was with God, and the Word was God. The same was in the beginning with God. All things were made through him; and without him was not anything made that hath been made” (emp. added). </vt:lpstr>
      <vt:lpstr>Slide 116</vt:lpstr>
      <vt:lpstr>Slide 117</vt:lpstr>
      <vt:lpstr>Slide 118</vt:lpstr>
      <vt:lpstr>Slide 119</vt:lpstr>
    </vt:vector>
  </TitlesOfParts>
  <Company>Alpha Omega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Lanny Johnson</dc:creator>
  <cp:lastModifiedBy>Johnson</cp:lastModifiedBy>
  <cp:revision>174</cp:revision>
  <dcterms:created xsi:type="dcterms:W3CDTF">2009-04-16T21:18:30Z</dcterms:created>
  <dcterms:modified xsi:type="dcterms:W3CDTF">2016-07-31T03:19:06Z</dcterms:modified>
</cp:coreProperties>
</file>