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gif" ContentType="image/gif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</p:sldMasterIdLst>
  <p:notesMasterIdLst>
    <p:notesMasterId r:id="rId75"/>
  </p:notesMasterIdLst>
  <p:handoutMasterIdLst>
    <p:handoutMasterId r:id="rId76"/>
  </p:handoutMasterIdLst>
  <p:sldIdLst>
    <p:sldId id="408" r:id="rId2"/>
    <p:sldId id="372" r:id="rId3"/>
    <p:sldId id="373" r:id="rId4"/>
    <p:sldId id="395" r:id="rId5"/>
    <p:sldId id="306" r:id="rId6"/>
    <p:sldId id="421" r:id="rId7"/>
    <p:sldId id="422" r:id="rId8"/>
    <p:sldId id="423" r:id="rId9"/>
    <p:sldId id="424" r:id="rId10"/>
    <p:sldId id="425" r:id="rId11"/>
    <p:sldId id="426" r:id="rId12"/>
    <p:sldId id="441" r:id="rId13"/>
    <p:sldId id="436" r:id="rId14"/>
    <p:sldId id="310" r:id="rId15"/>
    <p:sldId id="268" r:id="rId16"/>
    <p:sldId id="312" r:id="rId17"/>
    <p:sldId id="314" r:id="rId18"/>
    <p:sldId id="343" r:id="rId19"/>
    <p:sldId id="345" r:id="rId20"/>
    <p:sldId id="282" r:id="rId21"/>
    <p:sldId id="440" r:id="rId22"/>
    <p:sldId id="276" r:id="rId23"/>
    <p:sldId id="275" r:id="rId24"/>
    <p:sldId id="277" r:id="rId25"/>
    <p:sldId id="278" r:id="rId26"/>
    <p:sldId id="388" r:id="rId27"/>
    <p:sldId id="279" r:id="rId28"/>
    <p:sldId id="338" r:id="rId29"/>
    <p:sldId id="280" r:id="rId30"/>
    <p:sldId id="281" r:id="rId31"/>
    <p:sldId id="273" r:id="rId32"/>
    <p:sldId id="274" r:id="rId33"/>
    <p:sldId id="309" r:id="rId34"/>
    <p:sldId id="396" r:id="rId35"/>
    <p:sldId id="399" r:id="rId36"/>
    <p:sldId id="368" r:id="rId37"/>
    <p:sldId id="443" r:id="rId38"/>
    <p:sldId id="284" r:id="rId39"/>
    <p:sldId id="433" r:id="rId40"/>
    <p:sldId id="434" r:id="rId41"/>
    <p:sldId id="435" r:id="rId42"/>
    <p:sldId id="430" r:id="rId43"/>
    <p:sldId id="431" r:id="rId44"/>
    <p:sldId id="432" r:id="rId45"/>
    <p:sldId id="442" r:id="rId46"/>
    <p:sldId id="321" r:id="rId47"/>
    <p:sldId id="352" r:id="rId48"/>
    <p:sldId id="342" r:id="rId49"/>
    <p:sldId id="326" r:id="rId50"/>
    <p:sldId id="327" r:id="rId51"/>
    <p:sldId id="341" r:id="rId52"/>
    <p:sldId id="353" r:id="rId53"/>
    <p:sldId id="404" r:id="rId54"/>
    <p:sldId id="438" r:id="rId55"/>
    <p:sldId id="405" r:id="rId56"/>
    <p:sldId id="406" r:id="rId57"/>
    <p:sldId id="271" r:id="rId58"/>
    <p:sldId id="266" r:id="rId59"/>
    <p:sldId id="265" r:id="rId60"/>
    <p:sldId id="297" r:id="rId61"/>
    <p:sldId id="292" r:id="rId62"/>
    <p:sldId id="333" r:id="rId63"/>
    <p:sldId id="366" r:id="rId64"/>
    <p:sldId id="311" r:id="rId65"/>
    <p:sldId id="371" r:id="rId66"/>
    <p:sldId id="403" r:id="rId67"/>
    <p:sldId id="360" r:id="rId68"/>
    <p:sldId id="400" r:id="rId69"/>
    <p:sldId id="340" r:id="rId70"/>
    <p:sldId id="346" r:id="rId71"/>
    <p:sldId id="299" r:id="rId72"/>
    <p:sldId id="348" r:id="rId73"/>
    <p:sldId id="380" r:id="rId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0000FF"/>
    <a:srgbClr val="FF9900"/>
    <a:srgbClr val="FFFF00"/>
    <a:srgbClr val="000000"/>
    <a:srgbClr val="00FFFF"/>
    <a:srgbClr val="FF0000"/>
    <a:srgbClr val="0099CC"/>
    <a:srgbClr val="33CCCC"/>
    <a:srgbClr val="00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883" autoAdjust="0"/>
    <p:restoredTop sz="94679" autoAdjust="0"/>
  </p:normalViewPr>
  <p:slideViewPr>
    <p:cSldViewPr showGuides="1">
      <p:cViewPr varScale="1">
        <p:scale>
          <a:sx n="69" d="100"/>
          <a:sy n="69" d="100"/>
        </p:scale>
        <p:origin x="-5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fld id="{CF7102A1-6344-44B9-92AD-694B1771B576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fld id="{301C1232-8702-4E1A-8EFF-8AA9831588D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57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fld id="{11E8F7CE-CEC0-43CF-9BCD-4E82573320B4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fld id="{E956CFD7-8546-4282-9E94-96454FF1BC9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lectron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lectron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9C936FF-4F60-433C-9577-11DEFD06EDDD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7B6F9-EC98-465D-A07C-9F601AB30A3E}" type="slidenum">
              <a:rPr lang="en-US"/>
              <a:pPr/>
              <a:t>1</a:t>
            </a:fld>
            <a:endParaRPr lang="en-US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2F70BD-E642-4723-AA4D-F70FA616844B}" type="slidenum">
              <a:rPr lang="en-US"/>
              <a:pPr/>
              <a:t>10</a:t>
            </a:fld>
            <a:endParaRPr lang="en-US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8E7D5-3C18-4AB2-AED2-3151FE4DD48E}" type="slidenum">
              <a:rPr lang="en-US"/>
              <a:pPr/>
              <a:t>11</a:t>
            </a:fld>
            <a:endParaRPr lang="en-US"/>
          </a:p>
        </p:txBody>
      </p:sp>
      <p:sp>
        <p:nvSpPr>
          <p:cNvPr id="49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53F273-6090-42C4-93D1-09EB2B7789AA}" type="slidenum">
              <a:rPr lang="en-US"/>
              <a:pPr/>
              <a:t>12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2A905F3-C988-4B9B-AB8A-B13A2C5D5D81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3D073C-F2F8-48AE-8E1C-5E2BF5A57E2B}" type="slidenum">
              <a:rPr lang="en-US"/>
              <a:pPr/>
              <a:t>14</a:t>
            </a:fld>
            <a:endParaRPr lang="en-US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0D4BBFB-EB7A-4A7E-8448-6569A4B3F8C7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029F38-A95E-458B-9601-1B8C8945B919}" type="slidenum">
              <a:rPr lang="en-US"/>
              <a:pPr/>
              <a:t>15</a:t>
            </a:fld>
            <a:endParaRPr lang="en-US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A5DFC57-5B12-48B7-A161-40C0621BE7FA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F93AA7-27CC-4E67-A690-E6B44E363C16}" type="slidenum">
              <a:rPr lang="en-US"/>
              <a:pPr/>
              <a:t>16</a:t>
            </a:fld>
            <a:endParaRPr lang="en-US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662FC5FA-D7A9-4C11-91C0-8AEDB6BE6D4F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ABD398-715C-40E3-89B9-5AAF1E71A4C8}" type="slidenum">
              <a:rPr lang="en-US"/>
              <a:pPr/>
              <a:t>17</a:t>
            </a:fld>
            <a:endParaRPr lang="en-US"/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F978776-C59D-4204-B426-CFE92C9DB276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F601F1-7893-49A3-B5ED-AFCEF4446E19}" type="slidenum">
              <a:rPr lang="en-US"/>
              <a:pPr/>
              <a:t>18</a:t>
            </a:fld>
            <a:endParaRPr lang="en-US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8A56714D-81CC-467C-A891-0FFB8229C2DD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A1EEDB-577B-4354-93EB-E7529444C757}" type="slidenum">
              <a:rPr lang="en-US"/>
              <a:pPr/>
              <a:t>19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9037555-9995-443F-9B1C-3A132B9D8FFA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055D37-2FE5-4CAA-8631-E2B1CDD1A629}" type="slidenum">
              <a:rPr lang="en-US"/>
              <a:pPr/>
              <a:t>20</a:t>
            </a:fld>
            <a:endParaRPr lang="en-US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95C7090C-94A0-4E03-B800-76EBD8C06143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ADE594-80BC-4793-84D2-55CF6B6AEC84}" type="slidenum">
              <a:rPr lang="en-US"/>
              <a:pPr/>
              <a:t>2</a:t>
            </a:fld>
            <a:endParaRPr 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8C053AA-4F7D-44A5-A6C8-DB8F2AC7C923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5E620C-D62B-416E-BB53-0427B925E4F6}" type="slidenum">
              <a:rPr lang="en-US"/>
              <a:pPr/>
              <a:t>21</a:t>
            </a:fld>
            <a:endParaRPr lang="en-US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085D580-C6D0-4799-8492-235022A75BB5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DB8705-6795-450A-A7C5-5D9DD7736B5E}" type="slidenum">
              <a:rPr lang="en-US"/>
              <a:pPr/>
              <a:t>22</a:t>
            </a:fld>
            <a:endParaRPr 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C3DBCAC-C838-48C4-97BE-2B3242333943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39630D-D6CB-43D8-B843-33BC9A66121E}" type="slidenum">
              <a:rPr lang="en-US"/>
              <a:pPr/>
              <a:t>23</a:t>
            </a:fld>
            <a:endParaRPr 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7F42BA86-7EB6-4F1F-9D7C-FC4E99415CB2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4E4690-0F9E-49D8-869C-821438BDE590}" type="slidenum">
              <a:rPr lang="en-US"/>
              <a:pPr/>
              <a:t>24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C1320B6-9D7C-417E-A689-5FC29F1DC0F7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381234-58E6-45D6-8B14-C5C74112F8B1}" type="slidenum">
              <a:rPr lang="en-US"/>
              <a:pPr/>
              <a:t>25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15B4A1C-8DF6-40BD-A3B9-29F59AD6DDC3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7D3BEE-36CC-4CC3-A841-74DB035842E6}" type="slidenum">
              <a:rPr lang="en-US"/>
              <a:pPr/>
              <a:t>26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0462AA7-00FC-436C-BDD9-88788F8E3664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1B9103-8D48-4E77-BAB1-69D6AEF54629}" type="slidenum">
              <a:rPr lang="en-US"/>
              <a:pPr/>
              <a:t>27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82000FCF-56F9-4539-9A9D-EECFA737FC91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D36AE0-0CFE-4168-AF82-095FEC812DA2}" type="slidenum">
              <a:rPr lang="en-US"/>
              <a:pPr/>
              <a:t>28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707F975D-0FB2-42B6-A216-13170AF30567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E4E801-6520-4D1A-A0C5-9F1BBFF8859A}" type="slidenum">
              <a:rPr lang="en-US"/>
              <a:pPr/>
              <a:t>29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BA4D191-BAD5-4DE5-AB0B-E38B8AE4FFA1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1369AB-4400-462F-9211-9DC77FCBFD66}" type="slidenum">
              <a:rPr lang="en-US"/>
              <a:pPr/>
              <a:t>30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D8A8C57-0AED-45C8-ABB8-B01150F13518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D1F8D4-9896-44C8-9155-0275280BC007}" type="slidenum">
              <a:rPr lang="en-US"/>
              <a:pPr/>
              <a:t>3</a:t>
            </a:fld>
            <a:endParaRPr lang="en-US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C2521D3-F477-4FD8-B957-C87188432068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59E1BC-1513-497A-835E-502887AE24E2}" type="slidenum">
              <a:rPr lang="en-US"/>
              <a:pPr/>
              <a:t>31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A022FD1-7775-403D-8E69-ED9EA4CC5BFD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68236B-F157-4387-A198-F8FB01B916C1}" type="slidenum">
              <a:rPr lang="en-US"/>
              <a:pPr/>
              <a:t>32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24CD2D5C-247F-4062-9E6D-B93BAD483E0C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598527-A2CE-464E-82F0-0A03663AC8F9}" type="slidenum">
              <a:rPr lang="en-US"/>
              <a:pPr/>
              <a:t>33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2BD4DC7-45C5-43FB-A846-18148463504B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8F1EE-1328-4D50-89A8-48D7D678768E}" type="slidenum">
              <a:rPr lang="en-US"/>
              <a:pPr/>
              <a:t>34</a:t>
            </a:fld>
            <a:endParaRPr lang="en-US"/>
          </a:p>
        </p:txBody>
      </p:sp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25A4FC4D-3DE4-4110-917D-B2D38466C5AB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6608E8-FFBE-43FD-9CCB-B765F1467ACD}" type="slidenum">
              <a:rPr lang="en-US"/>
              <a:pPr/>
              <a:t>35</a:t>
            </a:fld>
            <a:endParaRPr lang="en-US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6BA30C6C-ADDB-433C-BE02-6AD51EAF2DA2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32075F-FD36-43B2-8A76-005469E87FEB}" type="slidenum">
              <a:rPr lang="en-US"/>
              <a:pPr/>
              <a:t>36</a:t>
            </a:fld>
            <a:endParaRPr lang="en-US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6E46531E-6165-43A6-BC01-1175F283C067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680645-E241-4917-8175-C8E8DF66755D}" type="slidenum">
              <a:rPr lang="en-US"/>
              <a:pPr/>
              <a:t>37</a:t>
            </a:fld>
            <a:endParaRPr lang="en-US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6E46531E-6165-43A6-BC01-1175F283C067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680645-E241-4917-8175-C8E8DF66755D}" type="slidenum">
              <a:rPr lang="en-US"/>
              <a:pPr/>
              <a:t>38</a:t>
            </a:fld>
            <a:endParaRPr lang="en-US"/>
          </a:p>
        </p:txBody>
      </p:sp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BD59B5-FB55-4EE1-BB40-478062B6BFC1}" type="slidenum">
              <a:rPr lang="en-US"/>
              <a:pPr/>
              <a:t>39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B94E37-2675-4F39-8728-B36811FE2C24}" type="slidenum">
              <a:rPr lang="en-US"/>
              <a:pPr/>
              <a:t>40</a:t>
            </a:fld>
            <a:endParaRPr lang="en-US"/>
          </a:p>
        </p:txBody>
      </p:sp>
      <p:sp>
        <p:nvSpPr>
          <p:cNvPr id="50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D9C936FF-4F60-433C-9577-11DEFD06EDDD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7B6F9-EC98-465D-A07C-9F601AB30A3E}" type="slidenum">
              <a:rPr lang="en-US"/>
              <a:pPr/>
              <a:t>4</a:t>
            </a:fld>
            <a:endParaRPr lang="en-US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FC7750-3A04-49B1-AC6D-44EFB056569C}" type="slidenum">
              <a:rPr lang="en-US"/>
              <a:pPr/>
              <a:t>41</a:t>
            </a:fld>
            <a:endParaRPr lang="en-US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hlinkClick r:id="rId3"/>
              </a:rPr>
              <a:t>10  to the </a:t>
            </a:r>
            <a:r>
              <a:rPr lang="en-US" sz="1050" dirty="0" smtClean="0">
                <a:hlinkClick r:id="rId3"/>
              </a:rPr>
              <a:t>79</a:t>
            </a:r>
            <a:r>
              <a:rPr lang="en-US" sz="1200" baseline="30000" dirty="0" smtClean="0">
                <a:hlinkClick r:id="rId3"/>
              </a:rPr>
              <a:t>th</a:t>
            </a:r>
            <a:r>
              <a:rPr lang="en-US" sz="1200" baseline="0" dirty="0" smtClean="0">
                <a:hlinkClick r:id="rId3"/>
              </a:rPr>
              <a:t> power </a:t>
            </a:r>
            <a:r>
              <a:rPr lang="en-US" dirty="0" smtClean="0">
                <a:hlinkClick r:id="rId3"/>
              </a:rPr>
              <a:t>electrons in universe (http://en.wikipedia.org/wiki/Electron</a:t>
            </a:r>
            <a:r>
              <a:rPr lang="en-US" dirty="0" smtClean="0"/>
              <a:t>)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9134562-3166-42FC-9897-756D1FF77D6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10  to the </a:t>
            </a:r>
            <a:r>
              <a:rPr lang="en-US" sz="1050" dirty="0" smtClean="0">
                <a:hlinkClick r:id="rId3"/>
              </a:rPr>
              <a:t>79</a:t>
            </a:r>
            <a:r>
              <a:rPr lang="en-US" sz="1200" baseline="30000" dirty="0" smtClean="0">
                <a:hlinkClick r:id="rId3"/>
              </a:rPr>
              <a:t>th</a:t>
            </a:r>
            <a:r>
              <a:rPr lang="en-US" sz="1200" baseline="0" dirty="0" smtClean="0">
                <a:hlinkClick r:id="rId3"/>
              </a:rPr>
              <a:t> power </a:t>
            </a:r>
            <a:r>
              <a:rPr lang="en-US" dirty="0" smtClean="0">
                <a:hlinkClick r:id="rId3"/>
              </a:rPr>
              <a:t>electrons in universe (http://en.wikipedia.org/wiki/Electron</a:t>
            </a:r>
            <a:r>
              <a:rPr lang="en-US" dirty="0" smtClean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51A530-161C-4867-8213-DE656312B39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358EB2A-C953-468B-9C9E-320879A65F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76938258-96C3-469A-88B0-FB9784927094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2342F3-5FE7-423A-AA56-D1C3BC79DCE9}" type="slidenum">
              <a:rPr lang="en-US"/>
              <a:pPr/>
              <a:t>46</a:t>
            </a:fld>
            <a:endParaRPr lang="en-US"/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560A446-7D9F-4BC4-A2DA-0F7980847764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2AD582-3BA7-4B05-968C-5BC60C81A693}" type="slidenum">
              <a:rPr lang="en-US"/>
              <a:pPr/>
              <a:t>47</a:t>
            </a:fld>
            <a:endParaRPr lang="en-US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53573E11-D28C-4439-8311-F1FA1FE14B6C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AFE99A-FF89-44BC-ACB2-AB27EE904182}" type="slidenum">
              <a:rPr lang="en-US"/>
              <a:pPr/>
              <a:t>48</a:t>
            </a:fld>
            <a:endParaRPr lang="en-US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632396CE-243F-4D10-9C02-A62BC70CBCA7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BFD8BF-95DF-4635-9EDB-3E7BF6D1A41A}" type="slidenum">
              <a:rPr lang="en-US"/>
              <a:pPr/>
              <a:t>49</a:t>
            </a:fld>
            <a:endParaRPr lang="en-US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1D3BBA2C-5D9F-4B74-A6F3-5124A91F4310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1DCDD5-D106-4ED9-9A30-796FFBF9275D}" type="slidenum">
              <a:rPr lang="en-US"/>
              <a:pPr/>
              <a:t>50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5513D00-1E19-4CC2-BE26-F202A855419D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CF2A59-595A-4496-8032-FAA8E62269AD}" type="slidenum">
              <a:rPr lang="en-US"/>
              <a:pPr/>
              <a:t>51</a:t>
            </a:fld>
            <a:endParaRPr lang="en-US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72001A1B-F812-4E11-8A47-636B69E39774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0EA254-07F4-4B94-9DEF-BE03463FB3EA}" type="slidenum">
              <a:rPr lang="en-US"/>
              <a:pPr/>
              <a:t>5</a:t>
            </a:fld>
            <a:endParaRPr lang="en-US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FC630ACA-5F38-4856-97CC-36A169DD9AC5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B098D8-BE42-49A5-96F3-05C3BCC07469}" type="slidenum">
              <a:rPr lang="en-US"/>
              <a:pPr/>
              <a:t>52</a:t>
            </a:fld>
            <a:endParaRPr lang="en-US"/>
          </a:p>
        </p:txBody>
      </p:sp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The DNA in a single human cell is about 3 feet long and contains over 6 billion "steps." If all the DNA in a single human body were stretched out end-to-end, there would be over a billion miles' worth. (slide with stacks of books)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D7EABC-A3B5-4493-8219-2B3673FF49F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The DNA in a single human cell is about 3 feet long and contains over 6 billion "steps." If all the DNA in a single human body were stretched out end-to-end, there would be over a billion miles' worth. (slide with stacks of books)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AD7EABC-A3B5-4493-8219-2B3673FF49F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073F21-38D2-409F-A916-F25DFC53E53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AE403E-5007-4238-AED4-775C13B23DC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49B79CEF-2D7A-42FF-9963-35F8F985A456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4F99F6-940C-47C0-9ED4-14C13F78DDDF}" type="slidenum">
              <a:rPr lang="en-US"/>
              <a:pPr/>
              <a:t>57</a:t>
            </a:fld>
            <a:endParaRPr lang="en-US"/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CD9CB35-8690-475E-ABF3-BDB82C6B5A12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4174A-D75D-4B08-AE81-B7EE7FB984CA}" type="slidenum">
              <a:rPr lang="en-US"/>
              <a:pPr/>
              <a:t>58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97F22126-A84D-4353-9AAF-B65660137C65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7DBD87-1479-492D-9A49-E0168C6E95DC}" type="slidenum">
              <a:rPr lang="en-US"/>
              <a:pPr/>
              <a:t>59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9EB8379-5622-4AC9-87FF-8A0586F0F127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3843FA-88F1-4BE6-9DB5-F3E1AD38F848}" type="slidenum">
              <a:rPr lang="en-US"/>
              <a:pPr/>
              <a:t>60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08DAEC6C-78C2-4EED-A010-10BFAE63A806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BB6F03-D8F9-48E2-AB40-1A4E4F29E31B}" type="slidenum">
              <a:rPr lang="en-US"/>
              <a:pPr/>
              <a:t>61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CABB91-EEB5-48B1-8420-DC25555D6064}" type="slidenum">
              <a:rPr lang="en-US"/>
              <a:pPr/>
              <a:t>6</a:t>
            </a:fld>
            <a:endParaRPr lang="en-US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EF7F5E2-9B33-4585-8055-91C8BC1DA24C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B7C57D-6B4F-4DB7-8041-EC9F8BA3843C}" type="slidenum">
              <a:rPr lang="en-US"/>
              <a:pPr/>
              <a:t>62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C338BC80-9989-4DDD-99D3-F9C5219CD8EA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73287C-2128-452E-A94C-F9F0DABC5525}" type="slidenum">
              <a:rPr lang="en-US"/>
              <a:pPr/>
              <a:t>63</a:t>
            </a:fld>
            <a:endParaRPr lang="en-US"/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EFC6B338-2D8B-4AD8-BF03-49BE9D0F0D51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B75BE3-683A-4D0D-AE96-0AE91780CBC8}" type="slidenum">
              <a:rPr lang="en-US"/>
              <a:pPr/>
              <a:t>64</a:t>
            </a:fld>
            <a:endParaRPr lang="en-US"/>
          </a:p>
        </p:txBody>
      </p:sp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788721D0-F08B-4B40-80AD-03CAABF224CC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C09849-0F0C-4721-9289-E0CA7550227E}" type="slidenum">
              <a:rPr lang="en-US"/>
              <a:pPr/>
              <a:t>65</a:t>
            </a:fld>
            <a:endParaRPr lang="en-US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1E8F7CE-CEC0-43CF-9BCD-4E82573320B4}" type="datetime1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56CFD7-8546-4282-9E94-96454FF1BC93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676DCBF6-3479-4984-98C9-EEA353AA5975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9664EB-9B35-46F5-994D-62478D6CDD61}" type="slidenum">
              <a:rPr lang="en-US"/>
              <a:pPr/>
              <a:t>67</a:t>
            </a:fld>
            <a:endParaRPr lang="en-US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1E8F7CE-CEC0-43CF-9BCD-4E82573320B4}" type="datetime1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956CFD7-8546-4282-9E94-96454FF1BC93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6D02AFD0-1BD2-4877-A34B-7B92EBF2CF0C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ABE4A6-ACA4-4A91-9022-0E4DEB0B78E3}" type="slidenum">
              <a:rPr lang="en-US"/>
              <a:pPr/>
              <a:t>69</a:t>
            </a:fld>
            <a:endParaRPr lang="en-US"/>
          </a:p>
        </p:txBody>
      </p:sp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B73203D9-73C0-4285-9D35-1BBADBD88A82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43AD08-AE36-44F3-911D-9BCDF9BD71AF}" type="slidenum">
              <a:rPr lang="en-US"/>
              <a:pPr/>
              <a:t>70</a:t>
            </a:fld>
            <a:endParaRPr lang="en-US"/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A4DF4F25-3978-41DE-959C-0523151DAEF8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DD8EAA-E222-4D83-9FEC-390EE3B98B50}" type="slidenum">
              <a:rPr lang="en-US"/>
              <a:pPr/>
              <a:t>71</a:t>
            </a:fld>
            <a:endParaRPr lang="en-US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0A85B2-0693-44E6-A204-AA75E3310000}" type="slidenum">
              <a:rPr lang="en-US"/>
              <a:pPr/>
              <a:t>7</a:t>
            </a:fld>
            <a:endParaRPr lang="en-US"/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2BE4F48E-1982-40D2-941A-8339A8BDD0C8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0EC356-B28C-4DAD-B723-00D789E53365}" type="slidenum">
              <a:rPr lang="en-US"/>
              <a:pPr/>
              <a:t>72</a:t>
            </a:fld>
            <a:endParaRPr lang="en-US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98324DF2-A704-46B6-BAA2-7F6B963B6B3B}" type="datetime1">
              <a:rPr lang="en-US"/>
              <a:pPr/>
              <a:t>10/7/2015</a:t>
            </a:fld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2EDCBE-B382-4BAB-B0AF-4438DE2D93DF}" type="slidenum">
              <a:rPr lang="en-US"/>
              <a:pPr/>
              <a:t>73</a:t>
            </a:fld>
            <a:endParaRPr lang="en-US"/>
          </a:p>
        </p:txBody>
      </p:sp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9443AB-7EE6-444A-9575-686017AD29A3}" type="slidenum">
              <a:rPr lang="en-US"/>
              <a:pPr/>
              <a:t>8</a:t>
            </a:fld>
            <a:endParaRPr 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1EDF71-AB21-4EE2-BC4B-845D4D59E0CF}" type="slidenum">
              <a:rPr lang="en-US"/>
              <a:pPr/>
              <a:t>9</a:t>
            </a:fld>
            <a:endParaRPr lang="en-US"/>
          </a:p>
        </p:txBody>
      </p:sp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30DB75-0C40-4FAB-8285-D3A2B5E72A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B0EA2-3827-46CC-9402-8A0EECA07F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E8EFD-359E-45EF-8011-476689535F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F5B6F-3D88-4CDD-B7C3-7E7FDDE322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0ABCA-7DA4-42C4-8AEF-F739A83258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98D27-D319-4E0D-B6A5-4132DBFF59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280173-E8B1-4250-8577-B7D0557C1C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7980A-AE29-4844-A74A-3F69F2EE36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06B9C8-AA72-4D4A-8F8D-46F8CCD71A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14125-77A5-4FA0-AA80-1CD53EE2E7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A45C2-6074-495F-BF7A-B4CBC62AEE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69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B9EABC3-57E3-48B3-B73C-D851DBC103C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7.bin"/><Relationship Id="rId4" Type="http://schemas.openxmlformats.org/officeDocument/2006/relationships/image" Target="../media/image50.png"/><Relationship Id="rId9" Type="http://schemas.openxmlformats.org/officeDocument/2006/relationships/oleObject" Target="../embeddings/oleObject6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10.bin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11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12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 descr="defense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67267" name="WordArt 3"/>
          <p:cNvSpPr>
            <a:spLocks noChangeArrowheads="1" noChangeShapeType="1" noTextEdit="1"/>
          </p:cNvSpPr>
          <p:nvPr/>
        </p:nvSpPr>
        <p:spPr bwMode="auto">
          <a:xfrm>
            <a:off x="762000" y="304800"/>
            <a:ext cx="7010400" cy="41910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99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atin typeface="Arial Black" pitchFamily="34" charset="0"/>
              </a:rPr>
              <a:t>DISCOVER</a:t>
            </a:r>
          </a:p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atin typeface="Arial Black" pitchFamily="34" charset="0"/>
              </a:rPr>
              <a:t>CREATION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>
            <a:off x="1950157" y="5410200"/>
            <a:ext cx="627556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ALPHA OMEGA INSTITUTE</a:t>
            </a:r>
          </a:p>
          <a:p>
            <a:pPr algn="ctr"/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P.O. Box 4343 • Grand Junction, CO • 81502</a:t>
            </a:r>
          </a:p>
          <a:p>
            <a:pPr algn="ctr"/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(970) 523-9943 • www.discovercreation.org</a:t>
            </a:r>
          </a:p>
          <a:p>
            <a:pPr algn="ctr"/>
            <a:endParaRPr lang="en-US" sz="2800" dirty="0">
              <a:latin typeface="Arial Black" pitchFamily="34" charset="0"/>
            </a:endParaRPr>
          </a:p>
        </p:txBody>
      </p:sp>
      <p:sp>
        <p:nvSpPr>
          <p:cNvPr id="267269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267270" name="Picture 6" descr="aoi logo for ppt with shad cop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38A2FA"/>
              </a:clrFrom>
              <a:clrTo>
                <a:srgbClr val="38A2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8600" y="2743200"/>
            <a:ext cx="4826000" cy="1701800"/>
          </a:xfrm>
          <a:prstGeom prst="rect">
            <a:avLst/>
          </a:prstGeom>
          <a:noFill/>
        </p:spPr>
      </p:pic>
      <p:sp>
        <p:nvSpPr>
          <p:cNvPr id="267271" name="WordArt 7"/>
          <p:cNvSpPr>
            <a:spLocks noChangeArrowheads="1" noChangeShapeType="1" noTextEdit="1"/>
          </p:cNvSpPr>
          <p:nvPr/>
        </p:nvSpPr>
        <p:spPr bwMode="auto">
          <a:xfrm>
            <a:off x="2590800" y="4648200"/>
            <a:ext cx="6038850" cy="476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LANNY &amp; MARILYN JOHNSON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2" descr="clock parts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8"/>
            <a:ext cx="10363200" cy="7010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2" name="Picture 2" descr="clock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0" y="0"/>
            <a:ext cx="10515600" cy="687863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bible cop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53025" y="4800600"/>
            <a:ext cx="39909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463074" y="594391"/>
            <a:ext cx="629428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In the beginning God </a:t>
            </a:r>
          </a:p>
          <a:p>
            <a:pPr algn="ctr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created the heaven and </a:t>
            </a:r>
          </a:p>
          <a:p>
            <a:pPr algn="ctr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the earth. 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5933874" y="5283194"/>
            <a:ext cx="24785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Genesis 1:1</a:t>
            </a:r>
            <a:endParaRPr lang="en-US" sz="2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30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8720" y="1447800"/>
            <a:ext cx="54064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WHAT DOES </a:t>
            </a:r>
          </a:p>
          <a:p>
            <a:pPr algn="ctr"/>
            <a:r>
              <a:rPr lang="en-US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EVOLUTION TEACH?</a:t>
            </a:r>
            <a:endParaRPr lang="en-US" sz="36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osmic Eg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593725" y="6257925"/>
            <a:ext cx="74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400" b="1">
                <a:solidFill>
                  <a:srgbClr val="00FFFF"/>
                </a:solidFill>
                <a:latin typeface="Helvetica" pitchFamily="34" charset="0"/>
              </a:rPr>
              <a:t>OR050</a:t>
            </a:r>
            <a:endParaRPr kumimoji="1" lang="en-US" sz="1400" b="1">
              <a:latin typeface="Helvetic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osmic Chick &amp; Eg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304800" y="6324600"/>
            <a:ext cx="74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>
                <a:solidFill>
                  <a:srgbClr val="00FFFF"/>
                </a:solidFill>
                <a:latin typeface="Helvetica" pitchFamily="34" charset="0"/>
              </a:rPr>
              <a:t>OR067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osmic Chick Explo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434975" y="6207125"/>
            <a:ext cx="74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>
                <a:solidFill>
                  <a:srgbClr val="00FFFF"/>
                </a:solidFill>
                <a:latin typeface="Helvetica" pitchFamily="34" charset="0"/>
              </a:rPr>
              <a:t>OR068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026" descr="HotSt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43000" y="0"/>
            <a:ext cx="381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1026" descr="planets horizont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</p:spPr>
      </p:pic>
      <p:sp>
        <p:nvSpPr>
          <p:cNvPr id="129027" name="Rectangle 1027"/>
          <p:cNvSpPr>
            <a:spLocks noChangeArrowheads="1"/>
          </p:cNvSpPr>
          <p:nvPr/>
        </p:nvSpPr>
        <p:spPr bwMode="auto">
          <a:xfrm>
            <a:off x="304800" y="6324600"/>
            <a:ext cx="8207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00FFFF"/>
                </a:solidFill>
                <a:latin typeface="Times New Roman" pitchFamily="18" charset="0"/>
              </a:rPr>
              <a:t>©</a:t>
            </a:r>
            <a:r>
              <a:rPr lang="en-US" sz="1000" b="1">
                <a:solidFill>
                  <a:srgbClr val="00FFFF"/>
                </a:solidFill>
              </a:rPr>
              <a:t>AOI 2002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DSC023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0"/>
            <a:ext cx="10439400" cy="78295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7688" y="0"/>
            <a:ext cx="10220326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8137525" y="6334125"/>
            <a:ext cx="727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400" b="1">
                <a:solidFill>
                  <a:srgbClr val="00FFFF"/>
                </a:solidFill>
                <a:latin typeface="Helvetica" pitchFamily="34" charset="0"/>
              </a:rPr>
              <a:t>AS020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0" y="0"/>
            <a:ext cx="92964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1200" dirty="0">
              <a:latin typeface="Arial Black" pitchFamily="34" charset="0"/>
            </a:endParaRPr>
          </a:p>
        </p:txBody>
      </p:sp>
      <p:graphicFrame>
        <p:nvGraphicFramePr>
          <p:cNvPr id="150533" name="Object 5"/>
          <p:cNvGraphicFramePr>
            <a:graphicFrameLocks noChangeAspect="1"/>
          </p:cNvGraphicFramePr>
          <p:nvPr/>
        </p:nvGraphicFramePr>
        <p:xfrm>
          <a:off x="3840163" y="115888"/>
          <a:ext cx="1219200" cy="914400"/>
        </p:xfrm>
        <a:graphic>
          <a:graphicData uri="http://schemas.openxmlformats.org/presentationml/2006/ole">
            <p:oleObj spid="_x0000_s324610" name="Photo Editor Photo" r:id="rId4" imgW="4877223" imgH="3657917" progId="">
              <p:embed/>
            </p:oleObj>
          </a:graphicData>
        </a:graphic>
      </p:graphicFrame>
      <p:pic>
        <p:nvPicPr>
          <p:cNvPr id="1505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2713" y="73025"/>
            <a:ext cx="83026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053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4572000"/>
            <a:ext cx="966788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053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8" y="5692775"/>
            <a:ext cx="7810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0537" name="Picture 9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57200" y="2743200"/>
            <a:ext cx="1614488" cy="16144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50539" name="Text Box 11"/>
          <p:cNvSpPr txBox="1">
            <a:spLocks noChangeArrowheads="1"/>
          </p:cNvSpPr>
          <p:nvPr/>
        </p:nvSpPr>
        <p:spPr bwMode="auto">
          <a:xfrm>
            <a:off x="4059238" y="892175"/>
            <a:ext cx="8758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66FFFF"/>
                </a:solidFill>
                <a:latin typeface="Arial Black" pitchFamily="34" charset="0"/>
              </a:rPr>
              <a:t>Earth</a:t>
            </a:r>
          </a:p>
        </p:txBody>
      </p:sp>
      <p:sp>
        <p:nvSpPr>
          <p:cNvPr id="150540" name="Text Box 12"/>
          <p:cNvSpPr txBox="1">
            <a:spLocks noChangeArrowheads="1"/>
          </p:cNvSpPr>
          <p:nvPr/>
        </p:nvSpPr>
        <p:spPr bwMode="auto">
          <a:xfrm>
            <a:off x="6553200" y="892175"/>
            <a:ext cx="8059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66FFFF"/>
                </a:solidFill>
                <a:latin typeface="Arial Black" pitchFamily="34" charset="0"/>
              </a:rPr>
              <a:t>Mars</a:t>
            </a:r>
          </a:p>
        </p:txBody>
      </p:sp>
      <p:sp>
        <p:nvSpPr>
          <p:cNvPr id="150542" name="Text Box 14"/>
          <p:cNvSpPr txBox="1">
            <a:spLocks noChangeArrowheads="1"/>
          </p:cNvSpPr>
          <p:nvPr/>
        </p:nvSpPr>
        <p:spPr bwMode="auto">
          <a:xfrm>
            <a:off x="779463" y="4097338"/>
            <a:ext cx="10257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66FFFF"/>
                </a:solidFill>
                <a:latin typeface="Arial Black" pitchFamily="34" charset="0"/>
              </a:rPr>
              <a:t>Saturn</a:t>
            </a:r>
          </a:p>
        </p:txBody>
      </p:sp>
      <p:sp>
        <p:nvSpPr>
          <p:cNvPr id="150543" name="Text Box 15"/>
          <p:cNvSpPr txBox="1">
            <a:spLocks noChangeArrowheads="1"/>
          </p:cNvSpPr>
          <p:nvPr/>
        </p:nvSpPr>
        <p:spPr bwMode="auto">
          <a:xfrm>
            <a:off x="547688" y="5302250"/>
            <a:ext cx="10863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66FFFF"/>
                </a:solidFill>
                <a:latin typeface="Arial Black" pitchFamily="34" charset="0"/>
              </a:rPr>
              <a:t>Uranus</a:t>
            </a:r>
          </a:p>
        </p:txBody>
      </p:sp>
      <p:sp>
        <p:nvSpPr>
          <p:cNvPr id="150544" name="Text Box 16"/>
          <p:cNvSpPr txBox="1">
            <a:spLocks noChangeArrowheads="1"/>
          </p:cNvSpPr>
          <p:nvPr/>
        </p:nvSpPr>
        <p:spPr bwMode="auto">
          <a:xfrm>
            <a:off x="536575" y="6484938"/>
            <a:ext cx="12490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66FFFF"/>
                </a:solidFill>
                <a:latin typeface="Arial Black" pitchFamily="34" charset="0"/>
              </a:rPr>
              <a:t>Neptune</a:t>
            </a:r>
          </a:p>
        </p:txBody>
      </p:sp>
      <p:sp>
        <p:nvSpPr>
          <p:cNvPr id="150545" name="Text Box 17"/>
          <p:cNvSpPr txBox="1">
            <a:spLocks noChangeArrowheads="1"/>
          </p:cNvSpPr>
          <p:nvPr/>
        </p:nvSpPr>
        <p:spPr bwMode="auto">
          <a:xfrm>
            <a:off x="6537325" y="6402388"/>
            <a:ext cx="8461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66FFFF"/>
                </a:solidFill>
                <a:latin typeface="Arial Black" pitchFamily="34" charset="0"/>
              </a:rPr>
              <a:t>Pluto</a:t>
            </a:r>
          </a:p>
        </p:txBody>
      </p:sp>
      <p:sp>
        <p:nvSpPr>
          <p:cNvPr id="150546" name="Oval 18"/>
          <p:cNvSpPr>
            <a:spLocks noChangeArrowheads="1"/>
          </p:cNvSpPr>
          <p:nvPr/>
        </p:nvSpPr>
        <p:spPr bwMode="auto">
          <a:xfrm>
            <a:off x="5257800" y="6096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47" name="Oval 19"/>
          <p:cNvSpPr>
            <a:spLocks noChangeArrowheads="1"/>
          </p:cNvSpPr>
          <p:nvPr/>
        </p:nvSpPr>
        <p:spPr bwMode="auto">
          <a:xfrm>
            <a:off x="7620000" y="3048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48" name="Oval 20"/>
          <p:cNvSpPr>
            <a:spLocks noChangeArrowheads="1"/>
          </p:cNvSpPr>
          <p:nvPr/>
        </p:nvSpPr>
        <p:spPr bwMode="auto">
          <a:xfrm>
            <a:off x="8305800" y="6096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50" name="Oval 22"/>
          <p:cNvSpPr>
            <a:spLocks noChangeArrowheads="1"/>
          </p:cNvSpPr>
          <p:nvPr/>
        </p:nvSpPr>
        <p:spPr bwMode="auto">
          <a:xfrm>
            <a:off x="2667000" y="18288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51" name="Oval 23"/>
          <p:cNvSpPr>
            <a:spLocks noChangeArrowheads="1"/>
          </p:cNvSpPr>
          <p:nvPr/>
        </p:nvSpPr>
        <p:spPr bwMode="auto">
          <a:xfrm>
            <a:off x="3048000" y="18288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52" name="Oval 24"/>
          <p:cNvSpPr>
            <a:spLocks noChangeArrowheads="1"/>
          </p:cNvSpPr>
          <p:nvPr/>
        </p:nvSpPr>
        <p:spPr bwMode="auto">
          <a:xfrm>
            <a:off x="3352800" y="18288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53" name="Oval 25"/>
          <p:cNvSpPr>
            <a:spLocks noChangeArrowheads="1"/>
          </p:cNvSpPr>
          <p:nvPr/>
        </p:nvSpPr>
        <p:spPr bwMode="auto">
          <a:xfrm>
            <a:off x="3886200" y="18288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54" name="Oval 26"/>
          <p:cNvSpPr>
            <a:spLocks noChangeArrowheads="1"/>
          </p:cNvSpPr>
          <p:nvPr/>
        </p:nvSpPr>
        <p:spPr bwMode="auto">
          <a:xfrm>
            <a:off x="4267200" y="18288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55" name="Oval 27"/>
          <p:cNvSpPr>
            <a:spLocks noChangeArrowheads="1"/>
          </p:cNvSpPr>
          <p:nvPr/>
        </p:nvSpPr>
        <p:spPr bwMode="auto">
          <a:xfrm>
            <a:off x="4648200" y="18288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56" name="Oval 28"/>
          <p:cNvSpPr>
            <a:spLocks noChangeArrowheads="1"/>
          </p:cNvSpPr>
          <p:nvPr/>
        </p:nvSpPr>
        <p:spPr bwMode="auto">
          <a:xfrm>
            <a:off x="5257800" y="18288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57" name="Oval 29"/>
          <p:cNvSpPr>
            <a:spLocks noChangeArrowheads="1"/>
          </p:cNvSpPr>
          <p:nvPr/>
        </p:nvSpPr>
        <p:spPr bwMode="auto">
          <a:xfrm>
            <a:off x="5638800" y="18288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58" name="Oval 30"/>
          <p:cNvSpPr>
            <a:spLocks noChangeArrowheads="1"/>
          </p:cNvSpPr>
          <p:nvPr/>
        </p:nvSpPr>
        <p:spPr bwMode="auto">
          <a:xfrm>
            <a:off x="6019800" y="18288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59" name="Oval 31"/>
          <p:cNvSpPr>
            <a:spLocks noChangeArrowheads="1"/>
          </p:cNvSpPr>
          <p:nvPr/>
        </p:nvSpPr>
        <p:spPr bwMode="auto">
          <a:xfrm>
            <a:off x="6400800" y="18288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60" name="Oval 32"/>
          <p:cNvSpPr>
            <a:spLocks noChangeArrowheads="1"/>
          </p:cNvSpPr>
          <p:nvPr/>
        </p:nvSpPr>
        <p:spPr bwMode="auto">
          <a:xfrm>
            <a:off x="7086600" y="18288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61" name="Oval 33"/>
          <p:cNvSpPr>
            <a:spLocks noChangeArrowheads="1"/>
          </p:cNvSpPr>
          <p:nvPr/>
        </p:nvSpPr>
        <p:spPr bwMode="auto">
          <a:xfrm>
            <a:off x="7467600" y="18288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62" name="Oval 34"/>
          <p:cNvSpPr>
            <a:spLocks noChangeArrowheads="1"/>
          </p:cNvSpPr>
          <p:nvPr/>
        </p:nvSpPr>
        <p:spPr bwMode="auto">
          <a:xfrm>
            <a:off x="7848600" y="18288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63" name="Oval 35"/>
          <p:cNvSpPr>
            <a:spLocks noChangeArrowheads="1"/>
          </p:cNvSpPr>
          <p:nvPr/>
        </p:nvSpPr>
        <p:spPr bwMode="auto">
          <a:xfrm>
            <a:off x="8229600" y="18288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64" name="Oval 36"/>
          <p:cNvSpPr>
            <a:spLocks noChangeArrowheads="1"/>
          </p:cNvSpPr>
          <p:nvPr/>
        </p:nvSpPr>
        <p:spPr bwMode="auto">
          <a:xfrm>
            <a:off x="7696200" y="60198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65" name="Oval 37"/>
          <p:cNvSpPr>
            <a:spLocks noChangeArrowheads="1"/>
          </p:cNvSpPr>
          <p:nvPr/>
        </p:nvSpPr>
        <p:spPr bwMode="auto">
          <a:xfrm>
            <a:off x="2057400" y="35052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66" name="Oval 38"/>
          <p:cNvSpPr>
            <a:spLocks noChangeArrowheads="1"/>
          </p:cNvSpPr>
          <p:nvPr/>
        </p:nvSpPr>
        <p:spPr bwMode="auto">
          <a:xfrm>
            <a:off x="2438400" y="35052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67" name="Oval 39"/>
          <p:cNvSpPr>
            <a:spLocks noChangeArrowheads="1"/>
          </p:cNvSpPr>
          <p:nvPr/>
        </p:nvSpPr>
        <p:spPr bwMode="auto">
          <a:xfrm>
            <a:off x="2895600" y="35052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68" name="Oval 40"/>
          <p:cNvSpPr>
            <a:spLocks noChangeArrowheads="1"/>
          </p:cNvSpPr>
          <p:nvPr/>
        </p:nvSpPr>
        <p:spPr bwMode="auto">
          <a:xfrm>
            <a:off x="3276600" y="35052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69" name="Oval 41"/>
          <p:cNvSpPr>
            <a:spLocks noChangeArrowheads="1"/>
          </p:cNvSpPr>
          <p:nvPr/>
        </p:nvSpPr>
        <p:spPr bwMode="auto">
          <a:xfrm>
            <a:off x="3733800" y="35052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70" name="Oval 42"/>
          <p:cNvSpPr>
            <a:spLocks noChangeArrowheads="1"/>
          </p:cNvSpPr>
          <p:nvPr/>
        </p:nvSpPr>
        <p:spPr bwMode="auto">
          <a:xfrm>
            <a:off x="4191000" y="35052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71" name="Oval 43"/>
          <p:cNvSpPr>
            <a:spLocks noChangeArrowheads="1"/>
          </p:cNvSpPr>
          <p:nvPr/>
        </p:nvSpPr>
        <p:spPr bwMode="auto">
          <a:xfrm>
            <a:off x="4572000" y="35052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72" name="Oval 44"/>
          <p:cNvSpPr>
            <a:spLocks noChangeArrowheads="1"/>
          </p:cNvSpPr>
          <p:nvPr/>
        </p:nvSpPr>
        <p:spPr bwMode="auto">
          <a:xfrm>
            <a:off x="5029200" y="35052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73" name="Oval 45"/>
          <p:cNvSpPr>
            <a:spLocks noChangeArrowheads="1"/>
          </p:cNvSpPr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74" name="Oval 46"/>
          <p:cNvSpPr>
            <a:spLocks noChangeArrowheads="1"/>
          </p:cNvSpPr>
          <p:nvPr/>
        </p:nvSpPr>
        <p:spPr bwMode="auto">
          <a:xfrm>
            <a:off x="5943600" y="35052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75" name="Oval 47"/>
          <p:cNvSpPr>
            <a:spLocks noChangeArrowheads="1"/>
          </p:cNvSpPr>
          <p:nvPr/>
        </p:nvSpPr>
        <p:spPr bwMode="auto">
          <a:xfrm>
            <a:off x="6324600" y="35052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76" name="Oval 48"/>
          <p:cNvSpPr>
            <a:spLocks noChangeArrowheads="1"/>
          </p:cNvSpPr>
          <p:nvPr/>
        </p:nvSpPr>
        <p:spPr bwMode="auto">
          <a:xfrm>
            <a:off x="6762750" y="352425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77" name="Oval 49"/>
          <p:cNvSpPr>
            <a:spLocks noChangeArrowheads="1"/>
          </p:cNvSpPr>
          <p:nvPr/>
        </p:nvSpPr>
        <p:spPr bwMode="auto">
          <a:xfrm>
            <a:off x="7620000" y="35052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78" name="Oval 50"/>
          <p:cNvSpPr>
            <a:spLocks noChangeArrowheads="1"/>
          </p:cNvSpPr>
          <p:nvPr/>
        </p:nvSpPr>
        <p:spPr bwMode="auto">
          <a:xfrm>
            <a:off x="7924800" y="35052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79" name="Oval 51"/>
          <p:cNvSpPr>
            <a:spLocks noChangeArrowheads="1"/>
          </p:cNvSpPr>
          <p:nvPr/>
        </p:nvSpPr>
        <p:spPr bwMode="auto">
          <a:xfrm>
            <a:off x="8305800" y="35052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80" name="Oval 52"/>
          <p:cNvSpPr>
            <a:spLocks noChangeArrowheads="1"/>
          </p:cNvSpPr>
          <p:nvPr/>
        </p:nvSpPr>
        <p:spPr bwMode="auto">
          <a:xfrm>
            <a:off x="7127875" y="3436938"/>
            <a:ext cx="339725" cy="33972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81" name="Oval 53"/>
          <p:cNvSpPr>
            <a:spLocks noChangeArrowheads="1"/>
          </p:cNvSpPr>
          <p:nvPr/>
        </p:nvSpPr>
        <p:spPr bwMode="auto">
          <a:xfrm>
            <a:off x="3144838" y="39735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82" name="Oval 54"/>
          <p:cNvSpPr>
            <a:spLocks noChangeArrowheads="1"/>
          </p:cNvSpPr>
          <p:nvPr/>
        </p:nvSpPr>
        <p:spPr bwMode="auto">
          <a:xfrm>
            <a:off x="4953000" y="29718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83" name="Oval 55"/>
          <p:cNvSpPr>
            <a:spLocks noChangeArrowheads="1"/>
          </p:cNvSpPr>
          <p:nvPr/>
        </p:nvSpPr>
        <p:spPr bwMode="auto">
          <a:xfrm>
            <a:off x="4875213" y="399415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84" name="Oval 56"/>
          <p:cNvSpPr>
            <a:spLocks noChangeArrowheads="1"/>
          </p:cNvSpPr>
          <p:nvPr/>
        </p:nvSpPr>
        <p:spPr bwMode="auto">
          <a:xfrm>
            <a:off x="6199188" y="39735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85" name="Oval 57"/>
          <p:cNvSpPr>
            <a:spLocks noChangeArrowheads="1"/>
          </p:cNvSpPr>
          <p:nvPr/>
        </p:nvSpPr>
        <p:spPr bwMode="auto">
          <a:xfrm>
            <a:off x="1890713" y="47482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86" name="Oval 58"/>
          <p:cNvSpPr>
            <a:spLocks noChangeArrowheads="1"/>
          </p:cNvSpPr>
          <p:nvPr/>
        </p:nvSpPr>
        <p:spPr bwMode="auto">
          <a:xfrm>
            <a:off x="2347913" y="47482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87" name="Oval 59"/>
          <p:cNvSpPr>
            <a:spLocks noChangeArrowheads="1"/>
          </p:cNvSpPr>
          <p:nvPr/>
        </p:nvSpPr>
        <p:spPr bwMode="auto">
          <a:xfrm>
            <a:off x="2728913" y="47482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88" name="Oval 60"/>
          <p:cNvSpPr>
            <a:spLocks noChangeArrowheads="1"/>
          </p:cNvSpPr>
          <p:nvPr/>
        </p:nvSpPr>
        <p:spPr bwMode="auto">
          <a:xfrm>
            <a:off x="3109913" y="47482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89" name="Oval 61"/>
          <p:cNvSpPr>
            <a:spLocks noChangeArrowheads="1"/>
          </p:cNvSpPr>
          <p:nvPr/>
        </p:nvSpPr>
        <p:spPr bwMode="auto">
          <a:xfrm>
            <a:off x="3567113" y="47482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90" name="Oval 62"/>
          <p:cNvSpPr>
            <a:spLocks noChangeArrowheads="1"/>
          </p:cNvSpPr>
          <p:nvPr/>
        </p:nvSpPr>
        <p:spPr bwMode="auto">
          <a:xfrm>
            <a:off x="3948113" y="47482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91" name="Oval 63"/>
          <p:cNvSpPr>
            <a:spLocks noChangeArrowheads="1"/>
          </p:cNvSpPr>
          <p:nvPr/>
        </p:nvSpPr>
        <p:spPr bwMode="auto">
          <a:xfrm>
            <a:off x="4405313" y="47482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92" name="Oval 64"/>
          <p:cNvSpPr>
            <a:spLocks noChangeArrowheads="1"/>
          </p:cNvSpPr>
          <p:nvPr/>
        </p:nvSpPr>
        <p:spPr bwMode="auto">
          <a:xfrm>
            <a:off x="4862513" y="47482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93" name="Oval 65"/>
          <p:cNvSpPr>
            <a:spLocks noChangeArrowheads="1"/>
          </p:cNvSpPr>
          <p:nvPr/>
        </p:nvSpPr>
        <p:spPr bwMode="auto">
          <a:xfrm>
            <a:off x="5319713" y="47482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94" name="Oval 66"/>
          <p:cNvSpPr>
            <a:spLocks noChangeArrowheads="1"/>
          </p:cNvSpPr>
          <p:nvPr/>
        </p:nvSpPr>
        <p:spPr bwMode="auto">
          <a:xfrm>
            <a:off x="5776913" y="47482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95" name="Oval 67"/>
          <p:cNvSpPr>
            <a:spLocks noChangeArrowheads="1"/>
          </p:cNvSpPr>
          <p:nvPr/>
        </p:nvSpPr>
        <p:spPr bwMode="auto">
          <a:xfrm>
            <a:off x="6157913" y="47482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96" name="Oval 68"/>
          <p:cNvSpPr>
            <a:spLocks noChangeArrowheads="1"/>
          </p:cNvSpPr>
          <p:nvPr/>
        </p:nvSpPr>
        <p:spPr bwMode="auto">
          <a:xfrm>
            <a:off x="6691313" y="47482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97" name="Oval 69"/>
          <p:cNvSpPr>
            <a:spLocks noChangeArrowheads="1"/>
          </p:cNvSpPr>
          <p:nvPr/>
        </p:nvSpPr>
        <p:spPr bwMode="auto">
          <a:xfrm>
            <a:off x="7148513" y="47482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98" name="Oval 70"/>
          <p:cNvSpPr>
            <a:spLocks noChangeArrowheads="1"/>
          </p:cNvSpPr>
          <p:nvPr/>
        </p:nvSpPr>
        <p:spPr bwMode="auto">
          <a:xfrm>
            <a:off x="7605713" y="47482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99" name="Oval 71"/>
          <p:cNvSpPr>
            <a:spLocks noChangeArrowheads="1"/>
          </p:cNvSpPr>
          <p:nvPr/>
        </p:nvSpPr>
        <p:spPr bwMode="auto">
          <a:xfrm>
            <a:off x="7986713" y="47482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600" name="Oval 72"/>
          <p:cNvSpPr>
            <a:spLocks noChangeArrowheads="1"/>
          </p:cNvSpPr>
          <p:nvPr/>
        </p:nvSpPr>
        <p:spPr bwMode="auto">
          <a:xfrm>
            <a:off x="1836738" y="61833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601" name="Oval 73"/>
          <p:cNvSpPr>
            <a:spLocks noChangeArrowheads="1"/>
          </p:cNvSpPr>
          <p:nvPr/>
        </p:nvSpPr>
        <p:spPr bwMode="auto">
          <a:xfrm>
            <a:off x="2217738" y="61833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602" name="Oval 74"/>
          <p:cNvSpPr>
            <a:spLocks noChangeArrowheads="1"/>
          </p:cNvSpPr>
          <p:nvPr/>
        </p:nvSpPr>
        <p:spPr bwMode="auto">
          <a:xfrm>
            <a:off x="2598738" y="61833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603" name="Oval 75"/>
          <p:cNvSpPr>
            <a:spLocks noChangeArrowheads="1"/>
          </p:cNvSpPr>
          <p:nvPr/>
        </p:nvSpPr>
        <p:spPr bwMode="auto">
          <a:xfrm>
            <a:off x="2979738" y="61833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604" name="Oval 76"/>
          <p:cNvSpPr>
            <a:spLocks noChangeArrowheads="1"/>
          </p:cNvSpPr>
          <p:nvPr/>
        </p:nvSpPr>
        <p:spPr bwMode="auto">
          <a:xfrm>
            <a:off x="3360738" y="61833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605" name="Oval 77"/>
          <p:cNvSpPr>
            <a:spLocks noChangeArrowheads="1"/>
          </p:cNvSpPr>
          <p:nvPr/>
        </p:nvSpPr>
        <p:spPr bwMode="auto">
          <a:xfrm>
            <a:off x="4351338" y="61833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606" name="Oval 78"/>
          <p:cNvSpPr>
            <a:spLocks noChangeArrowheads="1"/>
          </p:cNvSpPr>
          <p:nvPr/>
        </p:nvSpPr>
        <p:spPr bwMode="auto">
          <a:xfrm>
            <a:off x="4884738" y="61833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607" name="Oval 79"/>
          <p:cNvSpPr>
            <a:spLocks noChangeArrowheads="1"/>
          </p:cNvSpPr>
          <p:nvPr/>
        </p:nvSpPr>
        <p:spPr bwMode="auto">
          <a:xfrm>
            <a:off x="5418138" y="6183313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0"/>
          <p:cNvGrpSpPr>
            <a:grpSpLocks/>
          </p:cNvGrpSpPr>
          <p:nvPr/>
        </p:nvGrpSpPr>
        <p:grpSpPr bwMode="auto">
          <a:xfrm>
            <a:off x="7162800" y="2971800"/>
            <a:ext cx="155575" cy="381000"/>
            <a:chOff x="5232" y="1920"/>
            <a:chExt cx="98" cy="240"/>
          </a:xfrm>
        </p:grpSpPr>
        <p:sp>
          <p:nvSpPr>
            <p:cNvPr id="150609" name="Freeform 81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10" name="Line 82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3"/>
          <p:cNvGrpSpPr>
            <a:grpSpLocks/>
          </p:cNvGrpSpPr>
          <p:nvPr/>
        </p:nvGrpSpPr>
        <p:grpSpPr bwMode="auto">
          <a:xfrm>
            <a:off x="7924800" y="3048000"/>
            <a:ext cx="155575" cy="381000"/>
            <a:chOff x="5232" y="1920"/>
            <a:chExt cx="98" cy="240"/>
          </a:xfrm>
        </p:grpSpPr>
        <p:sp>
          <p:nvSpPr>
            <p:cNvPr id="150612" name="Freeform 84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13" name="Line 85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86"/>
          <p:cNvGrpSpPr>
            <a:grpSpLocks/>
          </p:cNvGrpSpPr>
          <p:nvPr/>
        </p:nvGrpSpPr>
        <p:grpSpPr bwMode="auto">
          <a:xfrm>
            <a:off x="7543800" y="3048000"/>
            <a:ext cx="155575" cy="381000"/>
            <a:chOff x="5232" y="1920"/>
            <a:chExt cx="98" cy="240"/>
          </a:xfrm>
        </p:grpSpPr>
        <p:sp>
          <p:nvSpPr>
            <p:cNvPr id="150615" name="Freeform 87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16" name="Line 88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89"/>
          <p:cNvGrpSpPr>
            <a:grpSpLocks/>
          </p:cNvGrpSpPr>
          <p:nvPr/>
        </p:nvGrpSpPr>
        <p:grpSpPr bwMode="auto">
          <a:xfrm>
            <a:off x="6781800" y="3048000"/>
            <a:ext cx="155575" cy="381000"/>
            <a:chOff x="5232" y="1920"/>
            <a:chExt cx="98" cy="240"/>
          </a:xfrm>
        </p:grpSpPr>
        <p:sp>
          <p:nvSpPr>
            <p:cNvPr id="150618" name="Freeform 90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19" name="Line 91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92"/>
          <p:cNvGrpSpPr>
            <a:grpSpLocks/>
          </p:cNvGrpSpPr>
          <p:nvPr/>
        </p:nvGrpSpPr>
        <p:grpSpPr bwMode="auto">
          <a:xfrm>
            <a:off x="8348663" y="182563"/>
            <a:ext cx="155575" cy="381000"/>
            <a:chOff x="5232" y="1920"/>
            <a:chExt cx="98" cy="240"/>
          </a:xfrm>
        </p:grpSpPr>
        <p:sp>
          <p:nvSpPr>
            <p:cNvPr id="150621" name="Freeform 93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22" name="Line 94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95"/>
          <p:cNvGrpSpPr>
            <a:grpSpLocks/>
          </p:cNvGrpSpPr>
          <p:nvPr/>
        </p:nvGrpSpPr>
        <p:grpSpPr bwMode="auto">
          <a:xfrm>
            <a:off x="5297488" y="149225"/>
            <a:ext cx="155575" cy="381000"/>
            <a:chOff x="5232" y="1920"/>
            <a:chExt cx="98" cy="240"/>
          </a:xfrm>
        </p:grpSpPr>
        <p:sp>
          <p:nvSpPr>
            <p:cNvPr id="150624" name="Freeform 96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25" name="Line 97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98"/>
          <p:cNvGrpSpPr>
            <a:grpSpLocks/>
          </p:cNvGrpSpPr>
          <p:nvPr/>
        </p:nvGrpSpPr>
        <p:grpSpPr bwMode="auto">
          <a:xfrm>
            <a:off x="6357938" y="3019425"/>
            <a:ext cx="155575" cy="381000"/>
            <a:chOff x="5232" y="1920"/>
            <a:chExt cx="98" cy="240"/>
          </a:xfrm>
        </p:grpSpPr>
        <p:sp>
          <p:nvSpPr>
            <p:cNvPr id="150627" name="Freeform 99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28" name="Line 100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101"/>
          <p:cNvGrpSpPr>
            <a:grpSpLocks/>
          </p:cNvGrpSpPr>
          <p:nvPr/>
        </p:nvGrpSpPr>
        <p:grpSpPr bwMode="auto">
          <a:xfrm>
            <a:off x="5976938" y="3048000"/>
            <a:ext cx="155575" cy="381000"/>
            <a:chOff x="5232" y="1920"/>
            <a:chExt cx="98" cy="240"/>
          </a:xfrm>
        </p:grpSpPr>
        <p:sp>
          <p:nvSpPr>
            <p:cNvPr id="150630" name="Freeform 102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31" name="Line 103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104"/>
          <p:cNvGrpSpPr>
            <a:grpSpLocks/>
          </p:cNvGrpSpPr>
          <p:nvPr/>
        </p:nvGrpSpPr>
        <p:grpSpPr bwMode="auto">
          <a:xfrm>
            <a:off x="5524500" y="3033713"/>
            <a:ext cx="155575" cy="381000"/>
            <a:chOff x="5232" y="1920"/>
            <a:chExt cx="98" cy="240"/>
          </a:xfrm>
        </p:grpSpPr>
        <p:sp>
          <p:nvSpPr>
            <p:cNvPr id="150633" name="Freeform 105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34" name="Line 106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107"/>
          <p:cNvGrpSpPr>
            <a:grpSpLocks/>
          </p:cNvGrpSpPr>
          <p:nvPr/>
        </p:nvGrpSpPr>
        <p:grpSpPr bwMode="auto">
          <a:xfrm>
            <a:off x="4605338" y="3027363"/>
            <a:ext cx="155575" cy="381000"/>
            <a:chOff x="5232" y="1920"/>
            <a:chExt cx="98" cy="240"/>
          </a:xfrm>
        </p:grpSpPr>
        <p:sp>
          <p:nvSpPr>
            <p:cNvPr id="150636" name="Freeform 108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37" name="Line 109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2" name="Group 110"/>
          <p:cNvGrpSpPr>
            <a:grpSpLocks/>
          </p:cNvGrpSpPr>
          <p:nvPr/>
        </p:nvGrpSpPr>
        <p:grpSpPr bwMode="auto">
          <a:xfrm>
            <a:off x="4267200" y="3048000"/>
            <a:ext cx="155575" cy="381000"/>
            <a:chOff x="5232" y="1920"/>
            <a:chExt cx="98" cy="240"/>
          </a:xfrm>
        </p:grpSpPr>
        <p:sp>
          <p:nvSpPr>
            <p:cNvPr id="150639" name="Freeform 111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40" name="Line 112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" name="Group 113"/>
          <p:cNvGrpSpPr>
            <a:grpSpLocks/>
          </p:cNvGrpSpPr>
          <p:nvPr/>
        </p:nvGrpSpPr>
        <p:grpSpPr bwMode="auto">
          <a:xfrm>
            <a:off x="3810000" y="3048000"/>
            <a:ext cx="155575" cy="381000"/>
            <a:chOff x="5232" y="1920"/>
            <a:chExt cx="98" cy="240"/>
          </a:xfrm>
        </p:grpSpPr>
        <p:sp>
          <p:nvSpPr>
            <p:cNvPr id="150642" name="Freeform 114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43" name="Line 115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" name="Group 116"/>
          <p:cNvGrpSpPr>
            <a:grpSpLocks/>
          </p:cNvGrpSpPr>
          <p:nvPr/>
        </p:nvGrpSpPr>
        <p:grpSpPr bwMode="auto">
          <a:xfrm>
            <a:off x="3270250" y="3062288"/>
            <a:ext cx="155575" cy="381000"/>
            <a:chOff x="5232" y="1920"/>
            <a:chExt cx="98" cy="240"/>
          </a:xfrm>
        </p:grpSpPr>
        <p:sp>
          <p:nvSpPr>
            <p:cNvPr id="150645" name="Freeform 117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46" name="Line 118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119"/>
          <p:cNvGrpSpPr>
            <a:grpSpLocks/>
          </p:cNvGrpSpPr>
          <p:nvPr/>
        </p:nvGrpSpPr>
        <p:grpSpPr bwMode="auto">
          <a:xfrm>
            <a:off x="2943225" y="3033713"/>
            <a:ext cx="155575" cy="381000"/>
            <a:chOff x="5232" y="1920"/>
            <a:chExt cx="98" cy="240"/>
          </a:xfrm>
        </p:grpSpPr>
        <p:sp>
          <p:nvSpPr>
            <p:cNvPr id="150648" name="Freeform 120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49" name="Line 121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" name="Group 122"/>
          <p:cNvGrpSpPr>
            <a:grpSpLocks/>
          </p:cNvGrpSpPr>
          <p:nvPr/>
        </p:nvGrpSpPr>
        <p:grpSpPr bwMode="auto">
          <a:xfrm>
            <a:off x="2514600" y="3048000"/>
            <a:ext cx="155575" cy="381000"/>
            <a:chOff x="5232" y="1920"/>
            <a:chExt cx="98" cy="240"/>
          </a:xfrm>
        </p:grpSpPr>
        <p:sp>
          <p:nvSpPr>
            <p:cNvPr id="150651" name="Freeform 123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52" name="Line 124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" name="Group 125"/>
          <p:cNvGrpSpPr>
            <a:grpSpLocks/>
          </p:cNvGrpSpPr>
          <p:nvPr/>
        </p:nvGrpSpPr>
        <p:grpSpPr bwMode="auto">
          <a:xfrm>
            <a:off x="2133600" y="3048000"/>
            <a:ext cx="155575" cy="381000"/>
            <a:chOff x="5232" y="1920"/>
            <a:chExt cx="98" cy="240"/>
          </a:xfrm>
        </p:grpSpPr>
        <p:sp>
          <p:nvSpPr>
            <p:cNvPr id="150654" name="Freeform 126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55" name="Line 127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128"/>
          <p:cNvGrpSpPr>
            <a:grpSpLocks/>
          </p:cNvGrpSpPr>
          <p:nvPr/>
        </p:nvGrpSpPr>
        <p:grpSpPr bwMode="auto">
          <a:xfrm>
            <a:off x="2185988" y="1385888"/>
            <a:ext cx="155575" cy="381000"/>
            <a:chOff x="5232" y="1920"/>
            <a:chExt cx="98" cy="240"/>
          </a:xfrm>
        </p:grpSpPr>
        <p:sp>
          <p:nvSpPr>
            <p:cNvPr id="150657" name="Freeform 129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58" name="Line 130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" name="Group 131"/>
          <p:cNvGrpSpPr>
            <a:grpSpLocks/>
          </p:cNvGrpSpPr>
          <p:nvPr/>
        </p:nvGrpSpPr>
        <p:grpSpPr bwMode="auto">
          <a:xfrm>
            <a:off x="2667000" y="1371600"/>
            <a:ext cx="155575" cy="381000"/>
            <a:chOff x="5232" y="1920"/>
            <a:chExt cx="98" cy="240"/>
          </a:xfrm>
        </p:grpSpPr>
        <p:sp>
          <p:nvSpPr>
            <p:cNvPr id="150660" name="Freeform 132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61" name="Line 133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134"/>
          <p:cNvGrpSpPr>
            <a:grpSpLocks/>
          </p:cNvGrpSpPr>
          <p:nvPr/>
        </p:nvGrpSpPr>
        <p:grpSpPr bwMode="auto">
          <a:xfrm>
            <a:off x="3101975" y="1411288"/>
            <a:ext cx="155575" cy="381000"/>
            <a:chOff x="5232" y="1920"/>
            <a:chExt cx="98" cy="240"/>
          </a:xfrm>
        </p:grpSpPr>
        <p:sp>
          <p:nvSpPr>
            <p:cNvPr id="150663" name="Freeform 135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64" name="Line 136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1" name="Group 137"/>
          <p:cNvGrpSpPr>
            <a:grpSpLocks/>
          </p:cNvGrpSpPr>
          <p:nvPr/>
        </p:nvGrpSpPr>
        <p:grpSpPr bwMode="auto">
          <a:xfrm>
            <a:off x="3425825" y="1411288"/>
            <a:ext cx="155575" cy="381000"/>
            <a:chOff x="5232" y="1920"/>
            <a:chExt cx="98" cy="240"/>
          </a:xfrm>
        </p:grpSpPr>
        <p:sp>
          <p:nvSpPr>
            <p:cNvPr id="150666" name="Freeform 138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67" name="Line 139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140"/>
          <p:cNvGrpSpPr>
            <a:grpSpLocks/>
          </p:cNvGrpSpPr>
          <p:nvPr/>
        </p:nvGrpSpPr>
        <p:grpSpPr bwMode="auto">
          <a:xfrm>
            <a:off x="3976688" y="1397000"/>
            <a:ext cx="155575" cy="381000"/>
            <a:chOff x="5232" y="1920"/>
            <a:chExt cx="98" cy="240"/>
          </a:xfrm>
        </p:grpSpPr>
        <p:sp>
          <p:nvSpPr>
            <p:cNvPr id="150669" name="Freeform 141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70" name="Line 142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143"/>
          <p:cNvGrpSpPr>
            <a:grpSpLocks/>
          </p:cNvGrpSpPr>
          <p:nvPr/>
        </p:nvGrpSpPr>
        <p:grpSpPr bwMode="auto">
          <a:xfrm>
            <a:off x="4302125" y="1397000"/>
            <a:ext cx="155575" cy="381000"/>
            <a:chOff x="5232" y="1920"/>
            <a:chExt cx="98" cy="240"/>
          </a:xfrm>
        </p:grpSpPr>
        <p:sp>
          <p:nvSpPr>
            <p:cNvPr id="150672" name="Freeform 144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73" name="Line 145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" name="Group 146"/>
          <p:cNvGrpSpPr>
            <a:grpSpLocks/>
          </p:cNvGrpSpPr>
          <p:nvPr/>
        </p:nvGrpSpPr>
        <p:grpSpPr bwMode="auto">
          <a:xfrm>
            <a:off x="4697413" y="1397000"/>
            <a:ext cx="155575" cy="381000"/>
            <a:chOff x="5232" y="1920"/>
            <a:chExt cx="98" cy="240"/>
          </a:xfrm>
        </p:grpSpPr>
        <p:sp>
          <p:nvSpPr>
            <p:cNvPr id="150675" name="Freeform 147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76" name="Line 148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" name="Group 149"/>
          <p:cNvGrpSpPr>
            <a:grpSpLocks/>
          </p:cNvGrpSpPr>
          <p:nvPr/>
        </p:nvGrpSpPr>
        <p:grpSpPr bwMode="auto">
          <a:xfrm>
            <a:off x="5318125" y="1411288"/>
            <a:ext cx="155575" cy="381000"/>
            <a:chOff x="5232" y="1920"/>
            <a:chExt cx="98" cy="240"/>
          </a:xfrm>
        </p:grpSpPr>
        <p:sp>
          <p:nvSpPr>
            <p:cNvPr id="150678" name="Freeform 150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79" name="Line 151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" name="Group 152"/>
          <p:cNvGrpSpPr>
            <a:grpSpLocks/>
          </p:cNvGrpSpPr>
          <p:nvPr/>
        </p:nvGrpSpPr>
        <p:grpSpPr bwMode="auto">
          <a:xfrm>
            <a:off x="5713413" y="1411288"/>
            <a:ext cx="155575" cy="381000"/>
            <a:chOff x="5232" y="1920"/>
            <a:chExt cx="98" cy="240"/>
          </a:xfrm>
        </p:grpSpPr>
        <p:sp>
          <p:nvSpPr>
            <p:cNvPr id="150681" name="Freeform 153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82" name="Line 154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" name="Group 155"/>
          <p:cNvGrpSpPr>
            <a:grpSpLocks/>
          </p:cNvGrpSpPr>
          <p:nvPr/>
        </p:nvGrpSpPr>
        <p:grpSpPr bwMode="auto">
          <a:xfrm>
            <a:off x="6094413" y="1411288"/>
            <a:ext cx="155575" cy="381000"/>
            <a:chOff x="5232" y="1920"/>
            <a:chExt cx="98" cy="240"/>
          </a:xfrm>
        </p:grpSpPr>
        <p:sp>
          <p:nvSpPr>
            <p:cNvPr id="150684" name="Freeform 156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85" name="Line 157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" name="Group 158"/>
          <p:cNvGrpSpPr>
            <a:grpSpLocks/>
          </p:cNvGrpSpPr>
          <p:nvPr/>
        </p:nvGrpSpPr>
        <p:grpSpPr bwMode="auto">
          <a:xfrm>
            <a:off x="6489700" y="1425575"/>
            <a:ext cx="155575" cy="381000"/>
            <a:chOff x="5232" y="1920"/>
            <a:chExt cx="98" cy="240"/>
          </a:xfrm>
        </p:grpSpPr>
        <p:sp>
          <p:nvSpPr>
            <p:cNvPr id="150687" name="Freeform 159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88" name="Line 160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" name="Group 161"/>
          <p:cNvGrpSpPr>
            <a:grpSpLocks/>
          </p:cNvGrpSpPr>
          <p:nvPr/>
        </p:nvGrpSpPr>
        <p:grpSpPr bwMode="auto">
          <a:xfrm>
            <a:off x="5486400" y="5791200"/>
            <a:ext cx="155575" cy="381000"/>
            <a:chOff x="3456" y="3648"/>
            <a:chExt cx="98" cy="240"/>
          </a:xfrm>
        </p:grpSpPr>
        <p:sp>
          <p:nvSpPr>
            <p:cNvPr id="150690" name="Freeform 162"/>
            <p:cNvSpPr>
              <a:spLocks/>
            </p:cNvSpPr>
            <p:nvPr/>
          </p:nvSpPr>
          <p:spPr bwMode="auto">
            <a:xfrm>
              <a:off x="3522" y="3683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91" name="Line 163"/>
            <p:cNvSpPr>
              <a:spLocks noChangeShapeType="1"/>
            </p:cNvSpPr>
            <p:nvPr/>
          </p:nvSpPr>
          <p:spPr bwMode="auto">
            <a:xfrm flipH="1" flipV="1">
              <a:off x="3456" y="3648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0692" name="Freeform 164"/>
          <p:cNvSpPr>
            <a:spLocks/>
          </p:cNvSpPr>
          <p:nvPr/>
        </p:nvSpPr>
        <p:spPr bwMode="auto">
          <a:xfrm>
            <a:off x="5181600" y="3243263"/>
            <a:ext cx="15875" cy="225425"/>
          </a:xfrm>
          <a:custGeom>
            <a:avLst/>
            <a:gdLst/>
            <a:ahLst/>
            <a:cxnLst>
              <a:cxn ang="0">
                <a:pos x="0" y="142"/>
              </a:cxn>
              <a:cxn ang="0">
                <a:pos x="9" y="80"/>
              </a:cxn>
              <a:cxn ang="0">
                <a:pos x="9" y="41"/>
              </a:cxn>
              <a:cxn ang="0">
                <a:pos x="0" y="0"/>
              </a:cxn>
            </a:cxnLst>
            <a:rect l="0" t="0" r="r" b="b"/>
            <a:pathLst>
              <a:path w="10" h="142">
                <a:moveTo>
                  <a:pt x="0" y="142"/>
                </a:moveTo>
                <a:cubicBezTo>
                  <a:pt x="2" y="132"/>
                  <a:pt x="8" y="97"/>
                  <a:pt x="9" y="80"/>
                </a:cubicBezTo>
                <a:cubicBezTo>
                  <a:pt x="10" y="63"/>
                  <a:pt x="10" y="54"/>
                  <a:pt x="9" y="41"/>
                </a:cubicBezTo>
                <a:cubicBezTo>
                  <a:pt x="8" y="28"/>
                  <a:pt x="2" y="9"/>
                  <a:pt x="0" y="0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693" name="Freeform 165"/>
          <p:cNvSpPr>
            <a:spLocks/>
          </p:cNvSpPr>
          <p:nvPr/>
        </p:nvSpPr>
        <p:spPr bwMode="auto">
          <a:xfrm>
            <a:off x="3352800" y="3810000"/>
            <a:ext cx="61913" cy="166688"/>
          </a:xfrm>
          <a:custGeom>
            <a:avLst/>
            <a:gdLst/>
            <a:ahLst/>
            <a:cxnLst>
              <a:cxn ang="0">
                <a:pos x="0" y="105"/>
              </a:cxn>
              <a:cxn ang="0">
                <a:pos x="30" y="53"/>
              </a:cxn>
              <a:cxn ang="0">
                <a:pos x="39" y="0"/>
              </a:cxn>
            </a:cxnLst>
            <a:rect l="0" t="0" r="r" b="b"/>
            <a:pathLst>
              <a:path w="39" h="105">
                <a:moveTo>
                  <a:pt x="0" y="105"/>
                </a:moveTo>
                <a:cubicBezTo>
                  <a:pt x="5" y="96"/>
                  <a:pt x="24" y="70"/>
                  <a:pt x="30" y="53"/>
                </a:cubicBezTo>
                <a:cubicBezTo>
                  <a:pt x="36" y="36"/>
                  <a:pt x="37" y="11"/>
                  <a:pt x="39" y="0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694" name="Freeform 166"/>
          <p:cNvSpPr>
            <a:spLocks/>
          </p:cNvSpPr>
          <p:nvPr/>
        </p:nvSpPr>
        <p:spPr bwMode="auto">
          <a:xfrm>
            <a:off x="5080000" y="3814763"/>
            <a:ext cx="61913" cy="166687"/>
          </a:xfrm>
          <a:custGeom>
            <a:avLst/>
            <a:gdLst/>
            <a:ahLst/>
            <a:cxnLst>
              <a:cxn ang="0">
                <a:pos x="0" y="105"/>
              </a:cxn>
              <a:cxn ang="0">
                <a:pos x="30" y="53"/>
              </a:cxn>
              <a:cxn ang="0">
                <a:pos x="39" y="0"/>
              </a:cxn>
            </a:cxnLst>
            <a:rect l="0" t="0" r="r" b="b"/>
            <a:pathLst>
              <a:path w="39" h="105">
                <a:moveTo>
                  <a:pt x="0" y="105"/>
                </a:moveTo>
                <a:cubicBezTo>
                  <a:pt x="5" y="96"/>
                  <a:pt x="24" y="70"/>
                  <a:pt x="30" y="53"/>
                </a:cubicBezTo>
                <a:cubicBezTo>
                  <a:pt x="36" y="36"/>
                  <a:pt x="37" y="11"/>
                  <a:pt x="39" y="0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695" name="Freeform 167"/>
          <p:cNvSpPr>
            <a:spLocks/>
          </p:cNvSpPr>
          <p:nvPr/>
        </p:nvSpPr>
        <p:spPr bwMode="auto">
          <a:xfrm>
            <a:off x="6392863" y="3786188"/>
            <a:ext cx="61912" cy="166687"/>
          </a:xfrm>
          <a:custGeom>
            <a:avLst/>
            <a:gdLst/>
            <a:ahLst/>
            <a:cxnLst>
              <a:cxn ang="0">
                <a:pos x="0" y="105"/>
              </a:cxn>
              <a:cxn ang="0">
                <a:pos x="30" y="53"/>
              </a:cxn>
              <a:cxn ang="0">
                <a:pos x="39" y="0"/>
              </a:cxn>
            </a:cxnLst>
            <a:rect l="0" t="0" r="r" b="b"/>
            <a:pathLst>
              <a:path w="39" h="105">
                <a:moveTo>
                  <a:pt x="0" y="105"/>
                </a:moveTo>
                <a:cubicBezTo>
                  <a:pt x="5" y="96"/>
                  <a:pt x="24" y="70"/>
                  <a:pt x="30" y="53"/>
                </a:cubicBezTo>
                <a:cubicBezTo>
                  <a:pt x="36" y="36"/>
                  <a:pt x="37" y="11"/>
                  <a:pt x="39" y="0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50696" name="Picture 16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62500" y="2630488"/>
            <a:ext cx="350838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0" name="Group 169"/>
          <p:cNvGrpSpPr>
            <a:grpSpLocks/>
          </p:cNvGrpSpPr>
          <p:nvPr/>
        </p:nvGrpSpPr>
        <p:grpSpPr bwMode="auto">
          <a:xfrm rot="-19053750">
            <a:off x="7167563" y="504825"/>
            <a:ext cx="155575" cy="381000"/>
            <a:chOff x="5232" y="1920"/>
            <a:chExt cx="98" cy="240"/>
          </a:xfrm>
        </p:grpSpPr>
        <p:sp>
          <p:nvSpPr>
            <p:cNvPr id="150698" name="Freeform 170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699" name="Line 171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" name="Group 172"/>
          <p:cNvGrpSpPr>
            <a:grpSpLocks/>
          </p:cNvGrpSpPr>
          <p:nvPr/>
        </p:nvGrpSpPr>
        <p:grpSpPr bwMode="auto">
          <a:xfrm rot="-18860574">
            <a:off x="1593850" y="3675063"/>
            <a:ext cx="155575" cy="381000"/>
            <a:chOff x="5232" y="1920"/>
            <a:chExt cx="98" cy="240"/>
          </a:xfrm>
        </p:grpSpPr>
        <p:sp>
          <p:nvSpPr>
            <p:cNvPr id="150701" name="Freeform 173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02" name="Line 174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" name="Group 175"/>
          <p:cNvGrpSpPr>
            <a:grpSpLocks/>
          </p:cNvGrpSpPr>
          <p:nvPr/>
        </p:nvGrpSpPr>
        <p:grpSpPr bwMode="auto">
          <a:xfrm rot="2346018">
            <a:off x="1408113" y="6059488"/>
            <a:ext cx="155575" cy="381000"/>
            <a:chOff x="5232" y="1920"/>
            <a:chExt cx="98" cy="240"/>
          </a:xfrm>
        </p:grpSpPr>
        <p:sp>
          <p:nvSpPr>
            <p:cNvPr id="150704" name="Freeform 176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05" name="Line 177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7" name="Group 181"/>
          <p:cNvGrpSpPr>
            <a:grpSpLocks/>
          </p:cNvGrpSpPr>
          <p:nvPr/>
        </p:nvGrpSpPr>
        <p:grpSpPr bwMode="auto">
          <a:xfrm rot="15045848" flipH="1">
            <a:off x="1306513" y="5000625"/>
            <a:ext cx="338137" cy="214313"/>
            <a:chOff x="180" y="2966"/>
            <a:chExt cx="213" cy="135"/>
          </a:xfrm>
        </p:grpSpPr>
        <p:sp>
          <p:nvSpPr>
            <p:cNvPr id="150710" name="Freeform 182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11" name="Line 183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8" name="Group 184"/>
          <p:cNvGrpSpPr>
            <a:grpSpLocks/>
          </p:cNvGrpSpPr>
          <p:nvPr/>
        </p:nvGrpSpPr>
        <p:grpSpPr bwMode="auto">
          <a:xfrm rot="15045848" flipH="1">
            <a:off x="1843088" y="5091112"/>
            <a:ext cx="338138" cy="214313"/>
            <a:chOff x="180" y="2966"/>
            <a:chExt cx="213" cy="135"/>
          </a:xfrm>
        </p:grpSpPr>
        <p:sp>
          <p:nvSpPr>
            <p:cNvPr id="150713" name="Freeform 185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14" name="Line 186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9" name="Group 187"/>
          <p:cNvGrpSpPr>
            <a:grpSpLocks/>
          </p:cNvGrpSpPr>
          <p:nvPr/>
        </p:nvGrpSpPr>
        <p:grpSpPr bwMode="auto">
          <a:xfrm rot="15045848" flipH="1">
            <a:off x="8320088" y="3871912"/>
            <a:ext cx="338138" cy="214313"/>
            <a:chOff x="180" y="2966"/>
            <a:chExt cx="213" cy="135"/>
          </a:xfrm>
        </p:grpSpPr>
        <p:sp>
          <p:nvSpPr>
            <p:cNvPr id="150716" name="Freeform 188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17" name="Line 189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0" name="Group 190"/>
          <p:cNvGrpSpPr>
            <a:grpSpLocks/>
          </p:cNvGrpSpPr>
          <p:nvPr/>
        </p:nvGrpSpPr>
        <p:grpSpPr bwMode="auto">
          <a:xfrm rot="15045848" flipH="1">
            <a:off x="7634288" y="671512"/>
            <a:ext cx="338138" cy="214313"/>
            <a:chOff x="180" y="2966"/>
            <a:chExt cx="213" cy="135"/>
          </a:xfrm>
        </p:grpSpPr>
        <p:sp>
          <p:nvSpPr>
            <p:cNvPr id="150719" name="Freeform 191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20" name="Line 192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1" name="Group 193"/>
          <p:cNvGrpSpPr>
            <a:grpSpLocks/>
          </p:cNvGrpSpPr>
          <p:nvPr/>
        </p:nvGrpSpPr>
        <p:grpSpPr bwMode="auto">
          <a:xfrm rot="15045848" flipH="1">
            <a:off x="7634288" y="6386512"/>
            <a:ext cx="338138" cy="214313"/>
            <a:chOff x="180" y="2966"/>
            <a:chExt cx="213" cy="135"/>
          </a:xfrm>
        </p:grpSpPr>
        <p:sp>
          <p:nvSpPr>
            <p:cNvPr id="150722" name="Freeform 194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23" name="Line 195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2" name="Group 196"/>
          <p:cNvGrpSpPr>
            <a:grpSpLocks/>
          </p:cNvGrpSpPr>
          <p:nvPr/>
        </p:nvGrpSpPr>
        <p:grpSpPr bwMode="auto">
          <a:xfrm rot="15045848" flipH="1">
            <a:off x="7035800" y="2184401"/>
            <a:ext cx="338137" cy="214312"/>
            <a:chOff x="180" y="2966"/>
            <a:chExt cx="213" cy="135"/>
          </a:xfrm>
        </p:grpSpPr>
        <p:sp>
          <p:nvSpPr>
            <p:cNvPr id="150725" name="Freeform 197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26" name="Line 198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3" name="Group 199"/>
          <p:cNvGrpSpPr>
            <a:grpSpLocks/>
          </p:cNvGrpSpPr>
          <p:nvPr/>
        </p:nvGrpSpPr>
        <p:grpSpPr bwMode="auto">
          <a:xfrm rot="15045848" flipH="1">
            <a:off x="7445375" y="2174876"/>
            <a:ext cx="338137" cy="214312"/>
            <a:chOff x="180" y="2966"/>
            <a:chExt cx="213" cy="135"/>
          </a:xfrm>
        </p:grpSpPr>
        <p:sp>
          <p:nvSpPr>
            <p:cNvPr id="150728" name="Freeform 200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29" name="Line 201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4" name="Group 202"/>
          <p:cNvGrpSpPr>
            <a:grpSpLocks/>
          </p:cNvGrpSpPr>
          <p:nvPr/>
        </p:nvGrpSpPr>
        <p:grpSpPr bwMode="auto">
          <a:xfrm rot="15045848" flipH="1">
            <a:off x="7823200" y="2205038"/>
            <a:ext cx="338138" cy="214312"/>
            <a:chOff x="180" y="2966"/>
            <a:chExt cx="213" cy="135"/>
          </a:xfrm>
        </p:grpSpPr>
        <p:sp>
          <p:nvSpPr>
            <p:cNvPr id="150731" name="Freeform 203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32" name="Line 204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5" name="Group 205"/>
          <p:cNvGrpSpPr>
            <a:grpSpLocks/>
          </p:cNvGrpSpPr>
          <p:nvPr/>
        </p:nvGrpSpPr>
        <p:grpSpPr bwMode="auto">
          <a:xfrm rot="15045848" flipH="1">
            <a:off x="8193088" y="2203450"/>
            <a:ext cx="338137" cy="214313"/>
            <a:chOff x="180" y="2966"/>
            <a:chExt cx="213" cy="135"/>
          </a:xfrm>
        </p:grpSpPr>
        <p:sp>
          <p:nvSpPr>
            <p:cNvPr id="150734" name="Freeform 206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35" name="Line 207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8" name="Group 208"/>
          <p:cNvGrpSpPr>
            <a:grpSpLocks/>
          </p:cNvGrpSpPr>
          <p:nvPr/>
        </p:nvGrpSpPr>
        <p:grpSpPr bwMode="auto">
          <a:xfrm rot="15045848" flipH="1">
            <a:off x="5295900" y="5116513"/>
            <a:ext cx="338138" cy="214312"/>
            <a:chOff x="180" y="2966"/>
            <a:chExt cx="213" cy="135"/>
          </a:xfrm>
        </p:grpSpPr>
        <p:sp>
          <p:nvSpPr>
            <p:cNvPr id="150737" name="Freeform 209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38" name="Line 210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9" name="Group 211"/>
          <p:cNvGrpSpPr>
            <a:grpSpLocks/>
          </p:cNvGrpSpPr>
          <p:nvPr/>
        </p:nvGrpSpPr>
        <p:grpSpPr bwMode="auto">
          <a:xfrm rot="15045848" flipH="1">
            <a:off x="4816475" y="5106988"/>
            <a:ext cx="338138" cy="214312"/>
            <a:chOff x="180" y="2966"/>
            <a:chExt cx="213" cy="135"/>
          </a:xfrm>
        </p:grpSpPr>
        <p:sp>
          <p:nvSpPr>
            <p:cNvPr id="150740" name="Freeform 212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41" name="Line 213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0" name="Group 214"/>
          <p:cNvGrpSpPr>
            <a:grpSpLocks/>
          </p:cNvGrpSpPr>
          <p:nvPr/>
        </p:nvGrpSpPr>
        <p:grpSpPr bwMode="auto">
          <a:xfrm rot="15045848" flipH="1">
            <a:off x="3929063" y="5100637"/>
            <a:ext cx="338138" cy="214313"/>
            <a:chOff x="180" y="2966"/>
            <a:chExt cx="213" cy="135"/>
          </a:xfrm>
        </p:grpSpPr>
        <p:sp>
          <p:nvSpPr>
            <p:cNvPr id="150743" name="Freeform 215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44" name="Line 216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1" name="Group 217"/>
          <p:cNvGrpSpPr>
            <a:grpSpLocks/>
          </p:cNvGrpSpPr>
          <p:nvPr/>
        </p:nvGrpSpPr>
        <p:grpSpPr bwMode="auto">
          <a:xfrm rot="15045848" flipH="1">
            <a:off x="4351338" y="5106987"/>
            <a:ext cx="338138" cy="214313"/>
            <a:chOff x="180" y="2966"/>
            <a:chExt cx="213" cy="135"/>
          </a:xfrm>
        </p:grpSpPr>
        <p:sp>
          <p:nvSpPr>
            <p:cNvPr id="150746" name="Freeform 218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47" name="Line 219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2" name="Group 220"/>
          <p:cNvGrpSpPr>
            <a:grpSpLocks/>
          </p:cNvGrpSpPr>
          <p:nvPr/>
        </p:nvGrpSpPr>
        <p:grpSpPr bwMode="auto">
          <a:xfrm rot="15045848" flipH="1">
            <a:off x="2303463" y="5105400"/>
            <a:ext cx="338137" cy="214313"/>
            <a:chOff x="180" y="2966"/>
            <a:chExt cx="213" cy="135"/>
          </a:xfrm>
        </p:grpSpPr>
        <p:sp>
          <p:nvSpPr>
            <p:cNvPr id="150749" name="Freeform 221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50" name="Line 222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3" name="Group 223"/>
          <p:cNvGrpSpPr>
            <a:grpSpLocks/>
          </p:cNvGrpSpPr>
          <p:nvPr/>
        </p:nvGrpSpPr>
        <p:grpSpPr bwMode="auto">
          <a:xfrm rot="15045848" flipH="1">
            <a:off x="2713038" y="5108575"/>
            <a:ext cx="338137" cy="214313"/>
            <a:chOff x="180" y="2966"/>
            <a:chExt cx="213" cy="135"/>
          </a:xfrm>
        </p:grpSpPr>
        <p:sp>
          <p:nvSpPr>
            <p:cNvPr id="150752" name="Freeform 224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53" name="Line 225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4" name="Group 226"/>
          <p:cNvGrpSpPr>
            <a:grpSpLocks/>
          </p:cNvGrpSpPr>
          <p:nvPr/>
        </p:nvGrpSpPr>
        <p:grpSpPr bwMode="auto">
          <a:xfrm rot="15045848" flipH="1">
            <a:off x="3090863" y="5110162"/>
            <a:ext cx="338138" cy="214313"/>
            <a:chOff x="180" y="2966"/>
            <a:chExt cx="213" cy="135"/>
          </a:xfrm>
        </p:grpSpPr>
        <p:sp>
          <p:nvSpPr>
            <p:cNvPr id="150755" name="Freeform 227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56" name="Line 228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5" name="Group 229"/>
          <p:cNvGrpSpPr>
            <a:grpSpLocks/>
          </p:cNvGrpSpPr>
          <p:nvPr/>
        </p:nvGrpSpPr>
        <p:grpSpPr bwMode="auto">
          <a:xfrm rot="15045848" flipH="1">
            <a:off x="3544888" y="5095875"/>
            <a:ext cx="338137" cy="214313"/>
            <a:chOff x="180" y="2966"/>
            <a:chExt cx="213" cy="135"/>
          </a:xfrm>
        </p:grpSpPr>
        <p:sp>
          <p:nvSpPr>
            <p:cNvPr id="150758" name="Freeform 230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59" name="Line 231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" name="Group 232"/>
          <p:cNvGrpSpPr>
            <a:grpSpLocks/>
          </p:cNvGrpSpPr>
          <p:nvPr/>
        </p:nvGrpSpPr>
        <p:grpSpPr bwMode="auto">
          <a:xfrm rot="15045848" flipH="1">
            <a:off x="5767388" y="5118100"/>
            <a:ext cx="338137" cy="214313"/>
            <a:chOff x="180" y="2966"/>
            <a:chExt cx="213" cy="135"/>
          </a:xfrm>
        </p:grpSpPr>
        <p:sp>
          <p:nvSpPr>
            <p:cNvPr id="150761" name="Freeform 233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62" name="Line 234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7" name="Group 235"/>
          <p:cNvGrpSpPr>
            <a:grpSpLocks/>
          </p:cNvGrpSpPr>
          <p:nvPr/>
        </p:nvGrpSpPr>
        <p:grpSpPr bwMode="auto">
          <a:xfrm rot="15045848" flipH="1">
            <a:off x="6175375" y="5080001"/>
            <a:ext cx="338137" cy="214312"/>
            <a:chOff x="180" y="2966"/>
            <a:chExt cx="213" cy="135"/>
          </a:xfrm>
        </p:grpSpPr>
        <p:sp>
          <p:nvSpPr>
            <p:cNvPr id="150764" name="Freeform 236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65" name="Line 237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8" name="Group 238"/>
          <p:cNvGrpSpPr>
            <a:grpSpLocks/>
          </p:cNvGrpSpPr>
          <p:nvPr/>
        </p:nvGrpSpPr>
        <p:grpSpPr bwMode="auto">
          <a:xfrm rot="15045848" flipH="1">
            <a:off x="6667500" y="5097463"/>
            <a:ext cx="338138" cy="214312"/>
            <a:chOff x="180" y="2966"/>
            <a:chExt cx="213" cy="135"/>
          </a:xfrm>
        </p:grpSpPr>
        <p:sp>
          <p:nvSpPr>
            <p:cNvPr id="150767" name="Freeform 239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68" name="Line 240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9" name="Group 241"/>
          <p:cNvGrpSpPr>
            <a:grpSpLocks/>
          </p:cNvGrpSpPr>
          <p:nvPr/>
        </p:nvGrpSpPr>
        <p:grpSpPr bwMode="auto">
          <a:xfrm rot="15045848" flipH="1">
            <a:off x="7142163" y="5116512"/>
            <a:ext cx="338138" cy="214313"/>
            <a:chOff x="180" y="2966"/>
            <a:chExt cx="213" cy="135"/>
          </a:xfrm>
        </p:grpSpPr>
        <p:sp>
          <p:nvSpPr>
            <p:cNvPr id="150770" name="Freeform 242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71" name="Line 243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0" name="Group 244"/>
          <p:cNvGrpSpPr>
            <a:grpSpLocks/>
          </p:cNvGrpSpPr>
          <p:nvPr/>
        </p:nvGrpSpPr>
        <p:grpSpPr bwMode="auto">
          <a:xfrm rot="15045848" flipH="1">
            <a:off x="7589838" y="5116512"/>
            <a:ext cx="338138" cy="214313"/>
            <a:chOff x="180" y="2966"/>
            <a:chExt cx="213" cy="135"/>
          </a:xfrm>
        </p:grpSpPr>
        <p:sp>
          <p:nvSpPr>
            <p:cNvPr id="150773" name="Freeform 245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74" name="Line 246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1" name="Group 247"/>
          <p:cNvGrpSpPr>
            <a:grpSpLocks/>
          </p:cNvGrpSpPr>
          <p:nvPr/>
        </p:nvGrpSpPr>
        <p:grpSpPr bwMode="auto">
          <a:xfrm rot="15045848" flipH="1">
            <a:off x="8012113" y="5126037"/>
            <a:ext cx="338138" cy="214313"/>
            <a:chOff x="180" y="2966"/>
            <a:chExt cx="213" cy="135"/>
          </a:xfrm>
        </p:grpSpPr>
        <p:sp>
          <p:nvSpPr>
            <p:cNvPr id="150776" name="Freeform 248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77" name="Line 249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2" name="Group 250"/>
          <p:cNvGrpSpPr>
            <a:grpSpLocks/>
          </p:cNvGrpSpPr>
          <p:nvPr/>
        </p:nvGrpSpPr>
        <p:grpSpPr bwMode="auto">
          <a:xfrm rot="15045848" flipH="1">
            <a:off x="4856163" y="6519862"/>
            <a:ext cx="338138" cy="214313"/>
            <a:chOff x="180" y="2966"/>
            <a:chExt cx="213" cy="135"/>
          </a:xfrm>
        </p:grpSpPr>
        <p:sp>
          <p:nvSpPr>
            <p:cNvPr id="150779" name="Freeform 251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80" name="Line 252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50781" name="Picture 253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370138" y="77311"/>
            <a:ext cx="838200" cy="866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0782" name="Text Box 254"/>
          <p:cNvSpPr txBox="1">
            <a:spLocks noChangeArrowheads="1"/>
          </p:cNvSpPr>
          <p:nvPr/>
        </p:nvSpPr>
        <p:spPr bwMode="auto">
          <a:xfrm>
            <a:off x="2362200" y="785813"/>
            <a:ext cx="9477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66FFFF"/>
                </a:solidFill>
                <a:latin typeface="Arial Black" pitchFamily="34" charset="0"/>
              </a:rPr>
              <a:t>Venus</a:t>
            </a:r>
          </a:p>
        </p:txBody>
      </p:sp>
      <p:grpSp>
        <p:nvGrpSpPr>
          <p:cNvPr id="283" name="Group 255"/>
          <p:cNvGrpSpPr>
            <a:grpSpLocks/>
          </p:cNvGrpSpPr>
          <p:nvPr/>
        </p:nvGrpSpPr>
        <p:grpSpPr bwMode="auto">
          <a:xfrm rot="15045848" flipH="1">
            <a:off x="2986088" y="519112"/>
            <a:ext cx="338138" cy="214313"/>
            <a:chOff x="180" y="2966"/>
            <a:chExt cx="213" cy="135"/>
          </a:xfrm>
        </p:grpSpPr>
        <p:sp>
          <p:nvSpPr>
            <p:cNvPr id="150784" name="Freeform 256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85" name="Line 257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50789" name="Picture 261" descr="PlutoRocky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77000" y="5715000"/>
            <a:ext cx="990600" cy="706438"/>
          </a:xfrm>
          <a:prstGeom prst="rect">
            <a:avLst/>
          </a:prstGeom>
          <a:noFill/>
        </p:spPr>
      </p:pic>
      <p:pic>
        <p:nvPicPr>
          <p:cNvPr id="266" name="Picture 265" descr="Jupiter copy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94360" y="1185372"/>
            <a:ext cx="1920240" cy="1329228"/>
          </a:xfrm>
          <a:prstGeom prst="rect">
            <a:avLst/>
          </a:prstGeom>
        </p:spPr>
      </p:pic>
      <p:sp>
        <p:nvSpPr>
          <p:cNvPr id="150790" name="Text Box 262"/>
          <p:cNvSpPr txBox="1">
            <a:spLocks noChangeArrowheads="1"/>
          </p:cNvSpPr>
          <p:nvPr/>
        </p:nvSpPr>
        <p:spPr bwMode="auto">
          <a:xfrm>
            <a:off x="8289925" y="6334125"/>
            <a:ext cx="727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>
                <a:solidFill>
                  <a:srgbClr val="66FFFF"/>
                </a:solidFill>
                <a:latin typeface="Helvetica" pitchFamily="34" charset="0"/>
              </a:rPr>
              <a:t>AS022</a:t>
            </a:r>
          </a:p>
        </p:txBody>
      </p:sp>
      <p:grpSp>
        <p:nvGrpSpPr>
          <p:cNvPr id="284" name="Group 263"/>
          <p:cNvGrpSpPr>
            <a:grpSpLocks/>
          </p:cNvGrpSpPr>
          <p:nvPr/>
        </p:nvGrpSpPr>
        <p:grpSpPr bwMode="auto">
          <a:xfrm rot="15045848" flipH="1">
            <a:off x="7177088" y="6234112"/>
            <a:ext cx="338138" cy="214313"/>
            <a:chOff x="180" y="2966"/>
            <a:chExt cx="213" cy="135"/>
          </a:xfrm>
        </p:grpSpPr>
        <p:sp>
          <p:nvSpPr>
            <p:cNvPr id="150792" name="Freeform 264"/>
            <p:cNvSpPr>
              <a:spLocks/>
            </p:cNvSpPr>
            <p:nvPr/>
          </p:nvSpPr>
          <p:spPr bwMode="auto">
            <a:xfrm rot="-17443264">
              <a:off x="267" y="2982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93" name="Line 265"/>
            <p:cNvSpPr>
              <a:spLocks noChangeShapeType="1"/>
            </p:cNvSpPr>
            <p:nvPr/>
          </p:nvSpPr>
          <p:spPr bwMode="auto">
            <a:xfrm rot="-17443264" flipH="1" flipV="1">
              <a:off x="345" y="2966"/>
              <a:ext cx="48" cy="4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5" name="Group 178"/>
          <p:cNvGrpSpPr>
            <a:grpSpLocks/>
          </p:cNvGrpSpPr>
          <p:nvPr/>
        </p:nvGrpSpPr>
        <p:grpSpPr bwMode="auto">
          <a:xfrm rot="1905726">
            <a:off x="1733550" y="2022475"/>
            <a:ext cx="155575" cy="381000"/>
            <a:chOff x="5232" y="1920"/>
            <a:chExt cx="98" cy="240"/>
          </a:xfrm>
        </p:grpSpPr>
        <p:sp>
          <p:nvSpPr>
            <p:cNvPr id="150707" name="Freeform 179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08" name="Line 180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0549" name="Oval 21"/>
          <p:cNvSpPr>
            <a:spLocks noChangeArrowheads="1"/>
          </p:cNvSpPr>
          <p:nvPr/>
        </p:nvSpPr>
        <p:spPr bwMode="auto">
          <a:xfrm>
            <a:off x="2133600" y="1828800"/>
            <a:ext cx="228600" cy="2286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0541" name="Text Box 13"/>
          <p:cNvSpPr txBox="1">
            <a:spLocks noChangeArrowheads="1"/>
          </p:cNvSpPr>
          <p:nvPr/>
        </p:nvSpPr>
        <p:spPr bwMode="auto">
          <a:xfrm>
            <a:off x="698500" y="2486025"/>
            <a:ext cx="10763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66FFFF"/>
                </a:solidFill>
                <a:latin typeface="Arial Black" pitchFamily="34" charset="0"/>
              </a:rPr>
              <a:t>Jupiter</a:t>
            </a:r>
          </a:p>
        </p:txBody>
      </p:sp>
      <p:pic>
        <p:nvPicPr>
          <p:cNvPr id="267" name="Picture 266" descr="Mercury copy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58952" y="152400"/>
            <a:ext cx="841248" cy="656784"/>
          </a:xfrm>
          <a:prstGeom prst="rect">
            <a:avLst/>
          </a:prstGeom>
        </p:spPr>
      </p:pic>
      <p:sp>
        <p:nvSpPr>
          <p:cNvPr id="150538" name="Text Box 10"/>
          <p:cNvSpPr txBox="1">
            <a:spLocks noChangeArrowheads="1"/>
          </p:cNvSpPr>
          <p:nvPr/>
        </p:nvSpPr>
        <p:spPr bwMode="auto">
          <a:xfrm>
            <a:off x="590550" y="777875"/>
            <a:ext cx="12279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Mercury</a:t>
            </a:r>
          </a:p>
        </p:txBody>
      </p:sp>
      <p:grpSp>
        <p:nvGrpSpPr>
          <p:cNvPr id="286" name="Group 258"/>
          <p:cNvGrpSpPr>
            <a:grpSpLocks/>
          </p:cNvGrpSpPr>
          <p:nvPr/>
        </p:nvGrpSpPr>
        <p:grpSpPr bwMode="auto">
          <a:xfrm rot="-20096429">
            <a:off x="1457325" y="400050"/>
            <a:ext cx="155575" cy="381000"/>
            <a:chOff x="5232" y="1920"/>
            <a:chExt cx="98" cy="240"/>
          </a:xfrm>
        </p:grpSpPr>
        <p:sp>
          <p:nvSpPr>
            <p:cNvPr id="150787" name="Freeform 259"/>
            <p:cNvSpPr>
              <a:spLocks/>
            </p:cNvSpPr>
            <p:nvPr/>
          </p:nvSpPr>
          <p:spPr bwMode="auto">
            <a:xfrm>
              <a:off x="5298" y="1955"/>
              <a:ext cx="32" cy="205"/>
            </a:xfrm>
            <a:custGeom>
              <a:avLst/>
              <a:gdLst/>
              <a:ahLst/>
              <a:cxnLst>
                <a:cxn ang="0">
                  <a:pos x="18" y="205"/>
                </a:cxn>
                <a:cxn ang="0">
                  <a:pos x="27" y="160"/>
                </a:cxn>
                <a:cxn ang="0">
                  <a:pos x="27" y="80"/>
                </a:cxn>
                <a:cxn ang="0">
                  <a:pos x="0" y="0"/>
                </a:cxn>
              </a:cxnLst>
              <a:rect l="0" t="0" r="r" b="b"/>
              <a:pathLst>
                <a:path w="32" h="205">
                  <a:moveTo>
                    <a:pt x="18" y="205"/>
                  </a:moveTo>
                  <a:cubicBezTo>
                    <a:pt x="19" y="198"/>
                    <a:pt x="26" y="181"/>
                    <a:pt x="27" y="160"/>
                  </a:cubicBezTo>
                  <a:cubicBezTo>
                    <a:pt x="28" y="139"/>
                    <a:pt x="32" y="107"/>
                    <a:pt x="27" y="80"/>
                  </a:cubicBezTo>
                  <a:cubicBezTo>
                    <a:pt x="22" y="53"/>
                    <a:pt x="6" y="17"/>
                    <a:pt x="0" y="0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788" name="Line 260"/>
            <p:cNvSpPr>
              <a:spLocks noChangeShapeType="1"/>
            </p:cNvSpPr>
            <p:nvPr/>
          </p:nvSpPr>
          <p:spPr bwMode="auto">
            <a:xfrm flipH="1" flipV="1">
              <a:off x="5232" y="1920"/>
              <a:ext cx="48" cy="4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Umber Pile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8224838" y="6388100"/>
            <a:ext cx="74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400" b="1">
                <a:solidFill>
                  <a:srgbClr val="000000"/>
                </a:solidFill>
                <a:latin typeface="Helvetica" pitchFamily="34" charset="0"/>
              </a:rPr>
              <a:t>OR060</a:t>
            </a:r>
            <a:endParaRPr kumimoji="1" lang="en-US" sz="1400" b="1">
              <a:solidFill>
                <a:srgbClr val="00FFFF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NT Lumber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8229600" y="6477000"/>
            <a:ext cx="74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400" b="1">
                <a:solidFill>
                  <a:srgbClr val="000000"/>
                </a:solidFill>
                <a:latin typeface="Helvetica" pitchFamily="34" charset="0"/>
              </a:rPr>
              <a:t>OR061</a:t>
            </a:r>
            <a:endParaRPr kumimoji="1" lang="en-US" sz="1400" b="1">
              <a:solidFill>
                <a:srgbClr val="00FFFF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xploding boar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8229600" y="6477000"/>
            <a:ext cx="74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400" b="1">
                <a:solidFill>
                  <a:srgbClr val="000000"/>
                </a:solidFill>
                <a:latin typeface="Helvetica" pitchFamily="34" charset="0"/>
              </a:rPr>
              <a:t>OR062</a:t>
            </a:r>
            <a:endParaRPr kumimoji="1" lang="en-US" sz="1400" b="1">
              <a:solidFill>
                <a:srgbClr val="00FFFF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ouse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8229600" y="6477000"/>
            <a:ext cx="74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400" b="1">
                <a:solidFill>
                  <a:srgbClr val="000000"/>
                </a:solidFill>
                <a:latin typeface="Helvetica" pitchFamily="34" charset="0"/>
              </a:rPr>
              <a:t>OR063</a:t>
            </a:r>
            <a:endParaRPr kumimoji="1" lang="en-US" sz="1400" b="1">
              <a:solidFill>
                <a:srgbClr val="00FFFF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church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2400" y="0"/>
            <a:ext cx="9372600" cy="69373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Bomb Cra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8053388" y="6159500"/>
            <a:ext cx="74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400" b="1">
                <a:solidFill>
                  <a:srgbClr val="000000"/>
                </a:solidFill>
                <a:latin typeface="Helvetica" pitchFamily="34" charset="0"/>
              </a:rPr>
              <a:t>OR064</a:t>
            </a:r>
            <a:endParaRPr kumimoji="1" lang="en-US" sz="1400" b="1">
              <a:solidFill>
                <a:srgbClr val="00FFFF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66FF">
                <a:gamma/>
                <a:shade val="46275"/>
                <a:invGamma/>
              </a:srgbClr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66FF"/>
              </a:clrFrom>
              <a:clrTo>
                <a:srgbClr val="0066FF">
                  <a:alpha val="0"/>
                </a:srgbClr>
              </a:clrTo>
            </a:clrChange>
          </a:blip>
          <a:srcRect r="48752"/>
          <a:stretch>
            <a:fillRect/>
          </a:stretch>
        </p:blipFill>
        <p:spPr bwMode="auto">
          <a:xfrm>
            <a:off x="2286000" y="0"/>
            <a:ext cx="47244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4" name="Rectangle 10"/>
          <p:cNvSpPr>
            <a:spLocks noChangeArrowheads="1"/>
          </p:cNvSpPr>
          <p:nvPr/>
        </p:nvSpPr>
        <p:spPr bwMode="auto">
          <a:xfrm>
            <a:off x="2590800" y="228600"/>
            <a:ext cx="316958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1" lang="en-US" sz="3600" b="1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Evolutionary</a:t>
            </a:r>
            <a:endParaRPr kumimoji="1" lang="en-US" sz="36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8795" name="Rectangle 11"/>
          <p:cNvSpPr>
            <a:spLocks noChangeArrowheads="1"/>
          </p:cNvSpPr>
          <p:nvPr/>
        </p:nvSpPr>
        <p:spPr bwMode="auto">
          <a:xfrm>
            <a:off x="2590800" y="762000"/>
            <a:ext cx="178324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kumimoji="1" lang="en-US" sz="3600" b="1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Theory</a:t>
            </a:r>
            <a:endParaRPr kumimoji="1" lang="en-US" sz="36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8799" name="Freeform 15"/>
          <p:cNvSpPr>
            <a:spLocks/>
          </p:cNvSpPr>
          <p:nvPr/>
        </p:nvSpPr>
        <p:spPr bwMode="auto">
          <a:xfrm>
            <a:off x="3927475" y="2873375"/>
            <a:ext cx="1419225" cy="1914525"/>
          </a:xfrm>
          <a:custGeom>
            <a:avLst/>
            <a:gdLst/>
            <a:ahLst/>
            <a:cxnLst>
              <a:cxn ang="0">
                <a:pos x="449" y="0"/>
              </a:cxn>
              <a:cxn ang="0">
                <a:pos x="498" y="52"/>
              </a:cxn>
              <a:cxn ang="0">
                <a:pos x="594" y="146"/>
              </a:cxn>
              <a:cxn ang="0">
                <a:pos x="633" y="188"/>
              </a:cxn>
              <a:cxn ang="0">
                <a:pos x="676" y="226"/>
              </a:cxn>
              <a:cxn ang="0">
                <a:pos x="710" y="264"/>
              </a:cxn>
              <a:cxn ang="0">
                <a:pos x="744" y="297"/>
              </a:cxn>
              <a:cxn ang="0">
                <a:pos x="773" y="330"/>
              </a:cxn>
              <a:cxn ang="0">
                <a:pos x="802" y="353"/>
              </a:cxn>
              <a:cxn ang="0">
                <a:pos x="894" y="443"/>
              </a:cxn>
              <a:cxn ang="0">
                <a:pos x="667" y="438"/>
              </a:cxn>
              <a:cxn ang="0">
                <a:pos x="667" y="627"/>
              </a:cxn>
              <a:cxn ang="0">
                <a:pos x="662" y="886"/>
              </a:cxn>
              <a:cxn ang="0">
                <a:pos x="662" y="1008"/>
              </a:cxn>
              <a:cxn ang="0">
                <a:pos x="657" y="1060"/>
              </a:cxn>
              <a:cxn ang="0">
                <a:pos x="657" y="1206"/>
              </a:cxn>
              <a:cxn ang="0">
                <a:pos x="213" y="1206"/>
              </a:cxn>
              <a:cxn ang="0">
                <a:pos x="213" y="1004"/>
              </a:cxn>
              <a:cxn ang="0">
                <a:pos x="217" y="881"/>
              </a:cxn>
              <a:cxn ang="0">
                <a:pos x="217" y="565"/>
              </a:cxn>
              <a:cxn ang="0">
                <a:pos x="222" y="513"/>
              </a:cxn>
              <a:cxn ang="0">
                <a:pos x="222" y="433"/>
              </a:cxn>
              <a:cxn ang="0">
                <a:pos x="0" y="433"/>
              </a:cxn>
              <a:cxn ang="0">
                <a:pos x="10" y="424"/>
              </a:cxn>
              <a:cxn ang="0">
                <a:pos x="14" y="414"/>
              </a:cxn>
              <a:cxn ang="0">
                <a:pos x="29" y="405"/>
              </a:cxn>
              <a:cxn ang="0">
                <a:pos x="43" y="386"/>
              </a:cxn>
              <a:cxn ang="0">
                <a:pos x="68" y="367"/>
              </a:cxn>
              <a:cxn ang="0">
                <a:pos x="87" y="344"/>
              </a:cxn>
              <a:cxn ang="0">
                <a:pos x="116" y="320"/>
              </a:cxn>
              <a:cxn ang="0">
                <a:pos x="299" y="141"/>
              </a:cxn>
              <a:cxn ang="0">
                <a:pos x="348" y="99"/>
              </a:cxn>
              <a:cxn ang="0">
                <a:pos x="449" y="0"/>
              </a:cxn>
            </a:cxnLst>
            <a:rect l="0" t="0" r="r" b="b"/>
            <a:pathLst>
              <a:path w="894" h="1206">
                <a:moveTo>
                  <a:pt x="449" y="0"/>
                </a:moveTo>
                <a:lnTo>
                  <a:pt x="498" y="52"/>
                </a:lnTo>
                <a:lnTo>
                  <a:pt x="594" y="146"/>
                </a:lnTo>
                <a:lnTo>
                  <a:pt x="633" y="188"/>
                </a:lnTo>
                <a:lnTo>
                  <a:pt x="676" y="226"/>
                </a:lnTo>
                <a:lnTo>
                  <a:pt x="710" y="264"/>
                </a:lnTo>
                <a:lnTo>
                  <a:pt x="744" y="297"/>
                </a:lnTo>
                <a:lnTo>
                  <a:pt x="773" y="330"/>
                </a:lnTo>
                <a:lnTo>
                  <a:pt x="802" y="353"/>
                </a:lnTo>
                <a:lnTo>
                  <a:pt x="894" y="443"/>
                </a:lnTo>
                <a:lnTo>
                  <a:pt x="667" y="438"/>
                </a:lnTo>
                <a:lnTo>
                  <a:pt x="667" y="627"/>
                </a:lnTo>
                <a:lnTo>
                  <a:pt x="662" y="886"/>
                </a:lnTo>
                <a:lnTo>
                  <a:pt x="662" y="1008"/>
                </a:lnTo>
                <a:lnTo>
                  <a:pt x="657" y="1060"/>
                </a:lnTo>
                <a:lnTo>
                  <a:pt x="657" y="1206"/>
                </a:lnTo>
                <a:lnTo>
                  <a:pt x="213" y="1206"/>
                </a:lnTo>
                <a:lnTo>
                  <a:pt x="213" y="1004"/>
                </a:lnTo>
                <a:lnTo>
                  <a:pt x="217" y="881"/>
                </a:lnTo>
                <a:lnTo>
                  <a:pt x="217" y="565"/>
                </a:lnTo>
                <a:lnTo>
                  <a:pt x="222" y="513"/>
                </a:lnTo>
                <a:lnTo>
                  <a:pt x="222" y="433"/>
                </a:lnTo>
                <a:lnTo>
                  <a:pt x="0" y="433"/>
                </a:lnTo>
                <a:lnTo>
                  <a:pt x="10" y="424"/>
                </a:lnTo>
                <a:lnTo>
                  <a:pt x="14" y="414"/>
                </a:lnTo>
                <a:lnTo>
                  <a:pt x="29" y="405"/>
                </a:lnTo>
                <a:lnTo>
                  <a:pt x="43" y="386"/>
                </a:lnTo>
                <a:lnTo>
                  <a:pt x="68" y="367"/>
                </a:lnTo>
                <a:lnTo>
                  <a:pt x="87" y="344"/>
                </a:lnTo>
                <a:lnTo>
                  <a:pt x="116" y="320"/>
                </a:lnTo>
                <a:lnTo>
                  <a:pt x="299" y="141"/>
                </a:lnTo>
                <a:lnTo>
                  <a:pt x="348" y="99"/>
                </a:lnTo>
                <a:lnTo>
                  <a:pt x="44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8800" name="Freeform 16"/>
          <p:cNvSpPr>
            <a:spLocks/>
          </p:cNvSpPr>
          <p:nvPr/>
        </p:nvSpPr>
        <p:spPr bwMode="auto">
          <a:xfrm>
            <a:off x="3843338" y="2790825"/>
            <a:ext cx="1419225" cy="1914525"/>
          </a:xfrm>
          <a:custGeom>
            <a:avLst/>
            <a:gdLst/>
            <a:ahLst/>
            <a:cxnLst>
              <a:cxn ang="0">
                <a:pos x="449" y="0"/>
              </a:cxn>
              <a:cxn ang="0">
                <a:pos x="497" y="52"/>
              </a:cxn>
              <a:cxn ang="0">
                <a:pos x="594" y="146"/>
              </a:cxn>
              <a:cxn ang="0">
                <a:pos x="633" y="188"/>
              </a:cxn>
              <a:cxn ang="0">
                <a:pos x="676" y="226"/>
              </a:cxn>
              <a:cxn ang="0">
                <a:pos x="710" y="264"/>
              </a:cxn>
              <a:cxn ang="0">
                <a:pos x="744" y="297"/>
              </a:cxn>
              <a:cxn ang="0">
                <a:pos x="773" y="330"/>
              </a:cxn>
              <a:cxn ang="0">
                <a:pos x="802" y="353"/>
              </a:cxn>
              <a:cxn ang="0">
                <a:pos x="894" y="443"/>
              </a:cxn>
              <a:cxn ang="0">
                <a:pos x="671" y="443"/>
              </a:cxn>
              <a:cxn ang="0">
                <a:pos x="671" y="523"/>
              </a:cxn>
              <a:cxn ang="0">
                <a:pos x="667" y="575"/>
              </a:cxn>
              <a:cxn ang="0">
                <a:pos x="667" y="886"/>
              </a:cxn>
              <a:cxn ang="0">
                <a:pos x="662" y="1008"/>
              </a:cxn>
              <a:cxn ang="0">
                <a:pos x="662" y="1206"/>
              </a:cxn>
              <a:cxn ang="0">
                <a:pos x="212" y="1206"/>
              </a:cxn>
              <a:cxn ang="0">
                <a:pos x="212" y="1004"/>
              </a:cxn>
              <a:cxn ang="0">
                <a:pos x="217" y="881"/>
              </a:cxn>
              <a:cxn ang="0">
                <a:pos x="217" y="570"/>
              </a:cxn>
              <a:cxn ang="0">
                <a:pos x="222" y="518"/>
              </a:cxn>
              <a:cxn ang="0">
                <a:pos x="222" y="438"/>
              </a:cxn>
              <a:cxn ang="0">
                <a:pos x="0" y="434"/>
              </a:cxn>
              <a:cxn ang="0">
                <a:pos x="116" y="320"/>
              </a:cxn>
              <a:cxn ang="0">
                <a:pos x="150" y="292"/>
              </a:cxn>
              <a:cxn ang="0">
                <a:pos x="183" y="259"/>
              </a:cxn>
              <a:cxn ang="0">
                <a:pos x="217" y="221"/>
              </a:cxn>
              <a:cxn ang="0">
                <a:pos x="261" y="184"/>
              </a:cxn>
              <a:cxn ang="0">
                <a:pos x="449" y="0"/>
              </a:cxn>
            </a:cxnLst>
            <a:rect l="0" t="0" r="r" b="b"/>
            <a:pathLst>
              <a:path w="894" h="1206">
                <a:moveTo>
                  <a:pt x="449" y="0"/>
                </a:moveTo>
                <a:lnTo>
                  <a:pt x="497" y="52"/>
                </a:lnTo>
                <a:lnTo>
                  <a:pt x="594" y="146"/>
                </a:lnTo>
                <a:lnTo>
                  <a:pt x="633" y="188"/>
                </a:lnTo>
                <a:lnTo>
                  <a:pt x="676" y="226"/>
                </a:lnTo>
                <a:lnTo>
                  <a:pt x="710" y="264"/>
                </a:lnTo>
                <a:lnTo>
                  <a:pt x="744" y="297"/>
                </a:lnTo>
                <a:lnTo>
                  <a:pt x="773" y="330"/>
                </a:lnTo>
                <a:lnTo>
                  <a:pt x="802" y="353"/>
                </a:lnTo>
                <a:lnTo>
                  <a:pt x="894" y="443"/>
                </a:lnTo>
                <a:lnTo>
                  <a:pt x="671" y="443"/>
                </a:lnTo>
                <a:lnTo>
                  <a:pt x="671" y="523"/>
                </a:lnTo>
                <a:lnTo>
                  <a:pt x="667" y="575"/>
                </a:lnTo>
                <a:lnTo>
                  <a:pt x="667" y="886"/>
                </a:lnTo>
                <a:lnTo>
                  <a:pt x="662" y="1008"/>
                </a:lnTo>
                <a:lnTo>
                  <a:pt x="662" y="1206"/>
                </a:lnTo>
                <a:lnTo>
                  <a:pt x="212" y="1206"/>
                </a:lnTo>
                <a:lnTo>
                  <a:pt x="212" y="1004"/>
                </a:lnTo>
                <a:lnTo>
                  <a:pt x="217" y="881"/>
                </a:lnTo>
                <a:lnTo>
                  <a:pt x="217" y="570"/>
                </a:lnTo>
                <a:lnTo>
                  <a:pt x="222" y="518"/>
                </a:lnTo>
                <a:lnTo>
                  <a:pt x="222" y="438"/>
                </a:lnTo>
                <a:lnTo>
                  <a:pt x="0" y="434"/>
                </a:lnTo>
                <a:lnTo>
                  <a:pt x="116" y="320"/>
                </a:lnTo>
                <a:lnTo>
                  <a:pt x="150" y="292"/>
                </a:lnTo>
                <a:lnTo>
                  <a:pt x="183" y="259"/>
                </a:lnTo>
                <a:lnTo>
                  <a:pt x="217" y="221"/>
                </a:lnTo>
                <a:lnTo>
                  <a:pt x="261" y="184"/>
                </a:lnTo>
                <a:lnTo>
                  <a:pt x="449" y="0"/>
                </a:lnTo>
                <a:close/>
              </a:path>
            </a:pathLst>
          </a:custGeom>
          <a:solidFill>
            <a:srgbClr val="FFA64D"/>
          </a:solidFill>
          <a:ln w="7938">
            <a:solidFill>
              <a:srgbClr val="FFB366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Nice Barn 1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8229600" y="6324600"/>
            <a:ext cx="746125" cy="30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400" b="1">
                <a:solidFill>
                  <a:srgbClr val="00FFFF"/>
                </a:solidFill>
                <a:latin typeface="Helvetica" pitchFamily="34" charset="0"/>
              </a:rPr>
              <a:t>OR065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DSC023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-152400"/>
            <a:ext cx="9601200" cy="72009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bad barn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34975" y="6207125"/>
            <a:ext cx="74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400" b="1">
                <a:latin typeface="Helvetica" pitchFamily="34" charset="0"/>
              </a:rPr>
              <a:t>OR066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Bedroom Messy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8224838" y="6388100"/>
            <a:ext cx="746125" cy="30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400" b="1">
                <a:solidFill>
                  <a:srgbClr val="00FFFF"/>
                </a:solidFill>
                <a:latin typeface="Helvetica" pitchFamily="34" charset="0"/>
              </a:rPr>
              <a:t>OR058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lean Room 1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8224838" y="6388100"/>
            <a:ext cx="746125" cy="30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400" b="1">
                <a:solidFill>
                  <a:srgbClr val="00FFFF"/>
                </a:solidFill>
                <a:latin typeface="Helvetica" pitchFamily="34" charset="0"/>
              </a:rPr>
              <a:t>OR059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026" descr="Bedroom Messy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</p:spPr>
      </p:pic>
      <p:sp>
        <p:nvSpPr>
          <p:cNvPr id="64515" name="Text Box 1027"/>
          <p:cNvSpPr txBox="1">
            <a:spLocks noChangeArrowheads="1"/>
          </p:cNvSpPr>
          <p:nvPr/>
        </p:nvSpPr>
        <p:spPr bwMode="auto">
          <a:xfrm>
            <a:off x="8224838" y="6388100"/>
            <a:ext cx="746125" cy="3048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400" b="1">
                <a:solidFill>
                  <a:srgbClr val="00FFFF"/>
                </a:solidFill>
                <a:latin typeface="Helvetica" pitchFamily="34" charset="0"/>
              </a:rPr>
              <a:t>OR058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7" name="Picture 5" descr="2nd law of therm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6700" y="-228600"/>
            <a:ext cx="9791700" cy="7324725"/>
          </a:xfrm>
          <a:prstGeom prst="rect">
            <a:avLst/>
          </a:prstGeom>
          <a:noFill/>
        </p:spPr>
      </p:pic>
      <p:sp>
        <p:nvSpPr>
          <p:cNvPr id="269318" name="Text Box 6"/>
          <p:cNvSpPr txBox="1">
            <a:spLocks noChangeArrowheads="1"/>
          </p:cNvSpPr>
          <p:nvPr/>
        </p:nvSpPr>
        <p:spPr bwMode="auto">
          <a:xfrm>
            <a:off x="307975" y="217488"/>
            <a:ext cx="44280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EVOLUTIONARY THEORY</a:t>
            </a:r>
          </a:p>
        </p:txBody>
      </p:sp>
      <p:sp>
        <p:nvSpPr>
          <p:cNvPr id="269319" name="Text Box 7"/>
          <p:cNvSpPr txBox="1">
            <a:spLocks noChangeArrowheads="1"/>
          </p:cNvSpPr>
          <p:nvPr/>
        </p:nvSpPr>
        <p:spPr bwMode="auto">
          <a:xfrm>
            <a:off x="5376780" y="39688"/>
            <a:ext cx="35037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en-US" sz="2400" b="1" baseline="30000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nd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LAW OF </a:t>
            </a:r>
          </a:p>
          <a:p>
            <a:pPr algn="ctr"/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THERMODYNAMICS</a:t>
            </a:r>
          </a:p>
        </p:txBody>
      </p:sp>
      <p:sp>
        <p:nvSpPr>
          <p:cNvPr id="269322" name="Line 10"/>
          <p:cNvSpPr>
            <a:spLocks noChangeShapeType="1"/>
          </p:cNvSpPr>
          <p:nvPr/>
        </p:nvSpPr>
        <p:spPr bwMode="auto">
          <a:xfrm>
            <a:off x="0" y="0"/>
            <a:ext cx="4648200" cy="70866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9323" name="Line 11"/>
          <p:cNvSpPr>
            <a:spLocks noChangeShapeType="1"/>
          </p:cNvSpPr>
          <p:nvPr/>
        </p:nvSpPr>
        <p:spPr bwMode="auto">
          <a:xfrm flipV="1">
            <a:off x="0" y="0"/>
            <a:ext cx="4724400" cy="70104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9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9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22" grpId="0" animBg="1"/>
      <p:bldP spid="2693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imordial go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5" name="Picture 4" descr="Animated-LightningBol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0" y="0"/>
            <a:ext cx="4419600" cy="6629400"/>
          </a:xfrm>
          <a:prstGeom prst="rect">
            <a:avLst/>
          </a:prstGeom>
        </p:spPr>
      </p:pic>
      <p:pic>
        <p:nvPicPr>
          <p:cNvPr id="7" name="Picture 6" descr="lightning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43191" y="-304800"/>
            <a:ext cx="6943991" cy="748779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ChangeArrowheads="1"/>
          </p:cNvSpPr>
          <p:nvPr/>
        </p:nvSpPr>
        <p:spPr bwMode="auto">
          <a:xfrm>
            <a:off x="-76200" y="-76200"/>
            <a:ext cx="9220200" cy="6934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60771" name="Picture 3" descr="Human Cell blk bkgr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990600"/>
            <a:ext cx="4256088" cy="4495800"/>
          </a:xfrm>
          <a:prstGeom prst="rect">
            <a:avLst/>
          </a:prstGeom>
          <a:noFill/>
        </p:spPr>
      </p:pic>
      <p:graphicFrame>
        <p:nvGraphicFramePr>
          <p:cNvPr id="160772" name="Object 4"/>
          <p:cNvGraphicFramePr>
            <a:graphicFrameLocks noChangeAspect="1"/>
          </p:cNvGraphicFramePr>
          <p:nvPr/>
        </p:nvGraphicFramePr>
        <p:xfrm>
          <a:off x="533400" y="2133600"/>
          <a:ext cx="1447800" cy="1366838"/>
        </p:xfrm>
        <a:graphic>
          <a:graphicData uri="http://schemas.openxmlformats.org/presentationml/2006/ole">
            <p:oleObj spid="_x0000_s160772" name="Image" r:id="rId5" imgW="228600" imgH="216353" progId="Photoshop.Image.6">
              <p:embed/>
            </p:oleObj>
          </a:graphicData>
        </a:graphic>
      </p:graphicFrame>
      <p:graphicFrame>
        <p:nvGraphicFramePr>
          <p:cNvPr id="160773" name="Object 5"/>
          <p:cNvGraphicFramePr>
            <a:graphicFrameLocks noChangeAspect="1"/>
          </p:cNvGraphicFramePr>
          <p:nvPr/>
        </p:nvGraphicFramePr>
        <p:xfrm>
          <a:off x="914400" y="4114800"/>
          <a:ext cx="1524000" cy="1379538"/>
        </p:xfrm>
        <a:graphic>
          <a:graphicData uri="http://schemas.openxmlformats.org/presentationml/2006/ole">
            <p:oleObj spid="_x0000_s160773" name="Image" r:id="rId6" imgW="234359" imgH="213126" progId="Photoshop.Image.6">
              <p:embed/>
            </p:oleObj>
          </a:graphicData>
        </a:graphic>
      </p:graphicFrame>
      <p:graphicFrame>
        <p:nvGraphicFramePr>
          <p:cNvPr id="160774" name="Object 6"/>
          <p:cNvGraphicFramePr>
            <a:graphicFrameLocks noChangeAspect="1"/>
          </p:cNvGraphicFramePr>
          <p:nvPr/>
        </p:nvGraphicFramePr>
        <p:xfrm>
          <a:off x="6934200" y="304800"/>
          <a:ext cx="1109663" cy="2209800"/>
        </p:xfrm>
        <a:graphic>
          <a:graphicData uri="http://schemas.openxmlformats.org/presentationml/2006/ole">
            <p:oleObj spid="_x0000_s160774" name="Image" r:id="rId7" imgW="179635" imgH="356405" progId="Photoshop.Image.6">
              <p:embed/>
            </p:oleObj>
          </a:graphicData>
        </a:graphic>
      </p:graphicFrame>
      <p:graphicFrame>
        <p:nvGraphicFramePr>
          <p:cNvPr id="160775" name="Object 7"/>
          <p:cNvGraphicFramePr>
            <a:graphicFrameLocks noChangeAspect="1"/>
          </p:cNvGraphicFramePr>
          <p:nvPr/>
        </p:nvGraphicFramePr>
        <p:xfrm>
          <a:off x="6096000" y="4953000"/>
          <a:ext cx="1752600" cy="1501775"/>
        </p:xfrm>
        <a:graphic>
          <a:graphicData uri="http://schemas.openxmlformats.org/presentationml/2006/ole">
            <p:oleObj spid="_x0000_s160775" name="Image" r:id="rId8" imgW="432707" imgH="371511" progId="Photoshop.Image.6">
              <p:embed/>
            </p:oleObj>
          </a:graphicData>
        </a:graphic>
      </p:graphicFrame>
      <p:graphicFrame>
        <p:nvGraphicFramePr>
          <p:cNvPr id="160776" name="Object 8"/>
          <p:cNvGraphicFramePr>
            <a:graphicFrameLocks noChangeAspect="1"/>
          </p:cNvGraphicFramePr>
          <p:nvPr/>
        </p:nvGraphicFramePr>
        <p:xfrm>
          <a:off x="2590800" y="5257800"/>
          <a:ext cx="2209800" cy="1284288"/>
        </p:xfrm>
        <a:graphic>
          <a:graphicData uri="http://schemas.openxmlformats.org/presentationml/2006/ole">
            <p:oleObj spid="_x0000_s160776" name="Image" r:id="rId9" imgW="371511" imgH="216353" progId="Photoshop.Image.6">
              <p:embed/>
            </p:oleObj>
          </a:graphicData>
        </a:graphic>
      </p:graphicFrame>
      <p:graphicFrame>
        <p:nvGraphicFramePr>
          <p:cNvPr id="160777" name="Object 9"/>
          <p:cNvGraphicFramePr>
            <a:graphicFrameLocks noChangeAspect="1"/>
          </p:cNvGraphicFramePr>
          <p:nvPr/>
        </p:nvGraphicFramePr>
        <p:xfrm>
          <a:off x="7315200" y="2819400"/>
          <a:ext cx="1365250" cy="2057400"/>
        </p:xfrm>
        <a:graphic>
          <a:graphicData uri="http://schemas.openxmlformats.org/presentationml/2006/ole">
            <p:oleObj spid="_x0000_s160777" name="Image" r:id="rId10" imgW="274321" imgH="414353" progId="Photoshop.Image.6">
              <p:embed/>
            </p:oleObj>
          </a:graphicData>
        </a:graphic>
      </p:graphicFrame>
      <p:graphicFrame>
        <p:nvGraphicFramePr>
          <p:cNvPr id="160778" name="Object 10"/>
          <p:cNvGraphicFramePr>
            <a:graphicFrameLocks noChangeAspect="1"/>
          </p:cNvGraphicFramePr>
          <p:nvPr/>
        </p:nvGraphicFramePr>
        <p:xfrm>
          <a:off x="4038600" y="0"/>
          <a:ext cx="1752600" cy="974725"/>
        </p:xfrm>
        <a:graphic>
          <a:graphicData uri="http://schemas.openxmlformats.org/presentationml/2006/ole">
            <p:oleObj spid="_x0000_s160778" name="Image" r:id="rId11" imgW="371511" imgH="207002" progId="Photoshop.Image.6">
              <p:embed/>
            </p:oleObj>
          </a:graphicData>
        </a:graphic>
      </p:graphicFrame>
      <p:graphicFrame>
        <p:nvGraphicFramePr>
          <p:cNvPr id="160779" name="Object 11"/>
          <p:cNvGraphicFramePr>
            <a:graphicFrameLocks noChangeAspect="1"/>
          </p:cNvGraphicFramePr>
          <p:nvPr/>
        </p:nvGraphicFramePr>
        <p:xfrm>
          <a:off x="1600200" y="228600"/>
          <a:ext cx="1344613" cy="1981200"/>
        </p:xfrm>
        <a:graphic>
          <a:graphicData uri="http://schemas.openxmlformats.org/presentationml/2006/ole">
            <p:oleObj spid="_x0000_s160779" name="Image" r:id="rId12" imgW="252728" imgH="371511" progId="Photoshop.Image.6">
              <p:embed/>
            </p:oleObj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Cel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978150" y="133350"/>
            <a:ext cx="3068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Human Cell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8089900" y="6338888"/>
            <a:ext cx="608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400" b="1">
                <a:latin typeface="Helvetica" pitchFamily="34" charset="0"/>
              </a:rPr>
              <a:t>B008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0200" y="2209800"/>
            <a:ext cx="5986511" cy="156966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COULD THE CELL </a:t>
            </a:r>
          </a:p>
          <a:p>
            <a:pPr algn="ctr"/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HAVE HAPPENED BY</a:t>
            </a:r>
          </a:p>
          <a:p>
            <a:pPr algn="ctr"/>
            <a:r>
              <a:rPr 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CHANCE AND ACCIDENT?</a:t>
            </a:r>
            <a:endParaRPr lang="en-US" sz="32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Cel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978150" y="133350"/>
            <a:ext cx="30686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Human Cell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8089900" y="6338888"/>
            <a:ext cx="608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400" b="1">
                <a:latin typeface="Helvetica" pitchFamily="34" charset="0"/>
              </a:rPr>
              <a:t>B008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1026" descr="junkyard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3400" y="-60325"/>
            <a:ext cx="10515600" cy="69945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 descr="defense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67267" name="WordArt 3"/>
          <p:cNvSpPr>
            <a:spLocks noChangeArrowheads="1" noChangeShapeType="1" noTextEdit="1"/>
          </p:cNvSpPr>
          <p:nvPr/>
        </p:nvSpPr>
        <p:spPr bwMode="auto">
          <a:xfrm>
            <a:off x="762000" y="304800"/>
            <a:ext cx="7010400" cy="41910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99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atin typeface="Arial Black" pitchFamily="34" charset="0"/>
              </a:rPr>
              <a:t>DISCOVER</a:t>
            </a:r>
          </a:p>
          <a:p>
            <a:pPr algn="ctr"/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66FFFF"/>
                    </a:gs>
                    <a:gs pos="100000">
                      <a:srgbClr val="66FF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atin typeface="Arial Black" pitchFamily="34" charset="0"/>
              </a:rPr>
              <a:t>CREATION</a:t>
            </a:r>
          </a:p>
        </p:txBody>
      </p:sp>
      <p:sp>
        <p:nvSpPr>
          <p:cNvPr id="267268" name="Text Box 4"/>
          <p:cNvSpPr txBox="1">
            <a:spLocks noChangeArrowheads="1"/>
          </p:cNvSpPr>
          <p:nvPr/>
        </p:nvSpPr>
        <p:spPr bwMode="auto">
          <a:xfrm>
            <a:off x="1950157" y="5410200"/>
            <a:ext cx="627556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ALPHA OMEGA INSTITUTE</a:t>
            </a:r>
          </a:p>
          <a:p>
            <a:pPr algn="ctr"/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P.O. Box 4343 • Grand Junction, CO • 81502</a:t>
            </a:r>
          </a:p>
          <a:p>
            <a:pPr algn="ctr"/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(970) 523-9943 • www.discovercreation.org</a:t>
            </a:r>
          </a:p>
          <a:p>
            <a:pPr algn="ctr"/>
            <a:endParaRPr lang="en-US" sz="2800" dirty="0">
              <a:latin typeface="Arial Black" pitchFamily="34" charset="0"/>
            </a:endParaRPr>
          </a:p>
        </p:txBody>
      </p:sp>
      <p:sp>
        <p:nvSpPr>
          <p:cNvPr id="267269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267270" name="Picture 6" descr="aoi logo for ppt with shad copy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38A2FA"/>
              </a:clrFrom>
              <a:clrTo>
                <a:srgbClr val="38A2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8600" y="2743200"/>
            <a:ext cx="4826000" cy="1701800"/>
          </a:xfrm>
          <a:prstGeom prst="rect">
            <a:avLst/>
          </a:prstGeom>
          <a:noFill/>
        </p:spPr>
      </p:pic>
      <p:sp>
        <p:nvSpPr>
          <p:cNvPr id="267271" name="WordArt 7"/>
          <p:cNvSpPr>
            <a:spLocks noChangeArrowheads="1" noChangeShapeType="1" noTextEdit="1"/>
          </p:cNvSpPr>
          <p:nvPr/>
        </p:nvSpPr>
        <p:spPr bwMode="auto">
          <a:xfrm>
            <a:off x="2590800" y="4648200"/>
            <a:ext cx="6038850" cy="476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>
                <a:ln w="222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LANNY &amp; MARILYN JOHNSON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 descr="Mvc-020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94915" name="Text Box 3"/>
          <p:cNvSpPr txBox="1">
            <a:spLocks noChangeArrowheads="1"/>
          </p:cNvSpPr>
          <p:nvPr/>
        </p:nvSpPr>
        <p:spPr bwMode="auto">
          <a:xfrm>
            <a:off x="434975" y="6207125"/>
            <a:ext cx="8338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 dirty="0">
                <a:solidFill>
                  <a:srgbClr val="00FFFF"/>
                </a:solidFill>
                <a:latin typeface="Arial Black" pitchFamily="34" charset="0"/>
              </a:rPr>
              <a:t>OR069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1088" name="Object 0"/>
          <p:cNvGraphicFramePr>
            <a:graphicFrameLocks noChangeAspect="1"/>
          </p:cNvGraphicFramePr>
          <p:nvPr/>
        </p:nvGraphicFramePr>
        <p:xfrm>
          <a:off x="0" y="0"/>
          <a:ext cx="9144000" cy="6856413"/>
        </p:xfrm>
        <a:graphic>
          <a:graphicData uri="http://schemas.openxmlformats.org/presentationml/2006/ole">
            <p:oleObj spid="_x0000_s265218" name="Image" r:id="rId4" imgW="2925921" imgH="2194131" progId="Photoshop.Image.6">
              <p:embed/>
            </p:oleObj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0066FF">
                <a:gamma/>
                <a:shade val="46275"/>
                <a:invGamma/>
              </a:srgbClr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081"/>
          <p:cNvSpPr txBox="1">
            <a:spLocks noChangeArrowheads="1"/>
          </p:cNvSpPr>
          <p:nvPr/>
        </p:nvSpPr>
        <p:spPr bwMode="auto">
          <a:xfrm>
            <a:off x="2006600" y="3987800"/>
            <a:ext cx="2743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5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10</a:t>
            </a:r>
            <a:endParaRPr lang="en-US" sz="8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" name="Rectangle 3082"/>
          <p:cNvSpPr>
            <a:spLocks noChangeArrowheads="1"/>
          </p:cNvSpPr>
          <p:nvPr/>
        </p:nvSpPr>
        <p:spPr bwMode="auto">
          <a:xfrm>
            <a:off x="4614049" y="4318000"/>
            <a:ext cx="300595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40,000</a:t>
            </a:r>
            <a:endParaRPr lang="en-US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Text Box 3084"/>
          <p:cNvSpPr txBox="1">
            <a:spLocks noChangeArrowheads="1"/>
          </p:cNvSpPr>
          <p:nvPr/>
        </p:nvSpPr>
        <p:spPr bwMode="auto">
          <a:xfrm>
            <a:off x="4038600" y="6096000"/>
            <a:ext cx="47533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+mn-cs"/>
              </a:rPr>
              <a:t>Hoyle and </a:t>
            </a:r>
            <a:r>
              <a:rPr lang="en-US" i="1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+mn-cs"/>
              </a:rPr>
              <a:t>Wickramasinghe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2400" y="457200"/>
            <a:ext cx="88392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Probability for </a:t>
            </a:r>
          </a:p>
          <a:p>
            <a:pPr algn="ctr"/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life </a:t>
            </a:r>
            <a:r>
              <a:rPr lang="en-US" sz="8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(cell):</a:t>
            </a:r>
            <a:endParaRPr lang="en-US" sz="8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8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chance in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0066FF">
                <a:gamma/>
                <a:shade val="46275"/>
                <a:invGamma/>
              </a:srgbClr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082"/>
          <p:cNvSpPr>
            <a:spLocks noChangeArrowheads="1"/>
          </p:cNvSpPr>
          <p:nvPr/>
        </p:nvSpPr>
        <p:spPr bwMode="auto">
          <a:xfrm>
            <a:off x="228600" y="2157948"/>
            <a:ext cx="8763000" cy="3785652"/>
          </a:xfrm>
          <a:prstGeom prst="rect">
            <a:avLst/>
          </a:prstGeom>
          <a:noFill/>
          <a:ln w="57150"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/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10,000,000,000,000,000,</a:t>
            </a:r>
          </a:p>
          <a:p>
            <a:pPr eaLnBrk="0" hangingPunct="0"/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000,000,000,000,000,000,000,000,000,000,000,000,</a:t>
            </a:r>
          </a:p>
          <a:p>
            <a:pPr eaLnBrk="0" hangingPunct="0"/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000,000,000,000,000,000,</a:t>
            </a:r>
          </a:p>
          <a:p>
            <a:pPr eaLnBrk="0" hangingPunct="0"/>
            <a:r>
              <a:rPr lang="en-US" sz="48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000,000,000</a:t>
            </a:r>
            <a:endParaRPr lang="en-US" sz="48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5" name="Group 6"/>
          <p:cNvGrpSpPr/>
          <p:nvPr/>
        </p:nvGrpSpPr>
        <p:grpSpPr>
          <a:xfrm>
            <a:off x="5501823" y="193864"/>
            <a:ext cx="3694425" cy="2015936"/>
            <a:chOff x="5494404" y="-76200"/>
            <a:chExt cx="3112357" cy="2015936"/>
          </a:xfrm>
        </p:grpSpPr>
        <p:sp>
          <p:nvSpPr>
            <p:cNvPr id="2" name="Text Box 3081"/>
            <p:cNvSpPr txBox="1">
              <a:spLocks noChangeArrowheads="1"/>
            </p:cNvSpPr>
            <p:nvPr/>
          </p:nvSpPr>
          <p:spPr bwMode="auto">
            <a:xfrm>
              <a:off x="5494404" y="-76200"/>
              <a:ext cx="2362201" cy="2015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12500" b="1" dirty="0" smtClean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10</a:t>
              </a:r>
              <a:endParaRPr lang="en-US" sz="72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endParaRPr>
            </a:p>
          </p:txBody>
        </p:sp>
        <p:sp>
          <p:nvSpPr>
            <p:cNvPr id="4" name="Rectangle 3082"/>
            <p:cNvSpPr>
              <a:spLocks noChangeArrowheads="1"/>
            </p:cNvSpPr>
            <p:nvPr/>
          </p:nvSpPr>
          <p:spPr bwMode="auto">
            <a:xfrm>
              <a:off x="7343049" y="34736"/>
              <a:ext cx="1263712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6000" b="1" dirty="0" smtClean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79</a:t>
              </a:r>
              <a:endParaRPr lang="en-US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23275" y="304800"/>
            <a:ext cx="543058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Number of electrons </a:t>
            </a:r>
          </a:p>
          <a:p>
            <a:pPr algn="ctr"/>
            <a:r>
              <a:rPr lang="en-US" sz="32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in the universe</a:t>
            </a:r>
          </a:p>
          <a:p>
            <a:pPr algn="ctr"/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(http://en.wikipedia.org/wiki/Electron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77000" y="5029200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505</a:t>
            </a:r>
            <a:endParaRPr lang="en-US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0066FF">
                <a:gamma/>
                <a:shade val="46275"/>
                <a:invGamma/>
              </a:srgbClr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42263" y="3383340"/>
            <a:ext cx="747217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Probabilities show that the odds</a:t>
            </a:r>
          </a:p>
          <a:p>
            <a:pPr algn="ctr"/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of life happening by chance and </a:t>
            </a:r>
          </a:p>
          <a:p>
            <a:pPr algn="ctr"/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accident are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ZERO!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38200" y="688975"/>
            <a:ext cx="7388225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Anything larger than 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10</a:t>
            </a:r>
            <a:r>
              <a:rPr lang="en-US" sz="5400" b="1" baseline="30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50</a:t>
            </a:r>
            <a:r>
              <a:rPr lang="en-US" sz="3200" b="1" baseline="300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is considered to be impossible to happen by chance and accident.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1600200"/>
            <a:ext cx="287771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SONG</a:t>
            </a:r>
          </a:p>
          <a:p>
            <a:pPr algn="ctr"/>
            <a:r>
              <a:rPr lang="en-US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BREAK</a:t>
            </a:r>
            <a:endParaRPr lang="en-US" sz="5400" b="1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ellFacto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8383588" y="6497638"/>
            <a:ext cx="7064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>
                <a:solidFill>
                  <a:schemeClr val="tx2"/>
                </a:solidFill>
                <a:latin typeface="Helvetica" pitchFamily="34" charset="0"/>
              </a:rPr>
              <a:t>ST005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8383588" y="6497638"/>
            <a:ext cx="7064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>
                <a:solidFill>
                  <a:schemeClr val="tx2"/>
                </a:solidFill>
                <a:latin typeface="Helvetica" pitchFamily="34" charset="0"/>
              </a:rPr>
              <a:t>ST005</a:t>
            </a:r>
          </a:p>
        </p:txBody>
      </p:sp>
      <p:pic>
        <p:nvPicPr>
          <p:cNvPr id="139268" name="Picture 4" descr="food factory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pizza delive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Cell delive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228600" y="6324600"/>
            <a:ext cx="608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>
                <a:latin typeface="Helvetica" pitchFamily="34" charset="0"/>
              </a:rPr>
              <a:t>B052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rea vs evo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838200" y="177800"/>
            <a:ext cx="31437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4000" b="1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CREATION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4940300" y="177800"/>
            <a:ext cx="35490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4000" b="1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latin typeface="Arial Black" pitchFamily="34" charset="0"/>
              </a:rPr>
              <a:t>EVOLUTION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8118475" y="6297613"/>
            <a:ext cx="6270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400" b="1">
                <a:solidFill>
                  <a:srgbClr val="00FFFF"/>
                </a:solidFill>
                <a:latin typeface="Helvetica" pitchFamily="34" charset="0"/>
              </a:rPr>
              <a:t>M049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026" descr="Cell suage system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106499" name="Text Box 1027"/>
          <p:cNvSpPr txBox="1">
            <a:spLocks noChangeArrowheads="1"/>
          </p:cNvSpPr>
          <p:nvPr/>
        </p:nvSpPr>
        <p:spPr bwMode="auto">
          <a:xfrm>
            <a:off x="8382000" y="6248400"/>
            <a:ext cx="608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>
                <a:solidFill>
                  <a:srgbClr val="00FFFF"/>
                </a:solidFill>
                <a:latin typeface="Helvetica" pitchFamily="34" charset="0"/>
              </a:rPr>
              <a:t>B065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Picture 3" descr="cell powerpla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8383588" y="6497638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US" sz="1400" b="1">
              <a:solidFill>
                <a:schemeClr val="tx2"/>
              </a:solidFill>
              <a:latin typeface="Helvetica" pitchFamily="34" charset="0"/>
            </a:endParaRPr>
          </a:p>
        </p:txBody>
      </p:sp>
      <p:pic>
        <p:nvPicPr>
          <p:cNvPr id="140293" name="Picture 5" descr="control center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96400" cy="73850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ell dna cop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848482"/>
              </a:clrFrom>
              <a:clrTo>
                <a:srgbClr val="848482">
                  <a:alpha val="0"/>
                </a:srgbClr>
              </a:clrTo>
            </a:clrChange>
          </a:blip>
          <a:stretch>
            <a:fillRect/>
          </a:stretch>
        </p:blipFill>
        <p:spPr>
          <a:xfrm rot="15689053">
            <a:off x="2020731" y="1064242"/>
            <a:ext cx="5250212" cy="3841618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1371600" y="914400"/>
            <a:ext cx="12954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533400" y="457200"/>
            <a:ext cx="915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DNA</a:t>
            </a:r>
          </a:p>
        </p:txBody>
      </p:sp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5943600" y="990600"/>
            <a:ext cx="8334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Cell</a:t>
            </a:r>
          </a:p>
        </p:txBody>
      </p:sp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6781800" y="1595438"/>
            <a:ext cx="15446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Nucleus</a:t>
            </a:r>
          </a:p>
        </p:txBody>
      </p:sp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1676400" y="5334000"/>
            <a:ext cx="2393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Chromosome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3695700" y="4076700"/>
            <a:ext cx="17526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 flipV="1">
            <a:off x="5562600" y="2057400"/>
            <a:ext cx="1981200" cy="1371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>
            <a:off x="5143500" y="1638300"/>
            <a:ext cx="10668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Rounded Rectangle 11"/>
          <p:cNvGrpSpPr>
            <a:grpSpLocks/>
          </p:cNvGrpSpPr>
          <p:nvPr/>
        </p:nvGrpSpPr>
        <p:grpSpPr bwMode="auto">
          <a:xfrm>
            <a:off x="3756025" y="3962400"/>
            <a:ext cx="5083175" cy="2413000"/>
            <a:chOff x="2333" y="-161"/>
            <a:chExt cx="3202" cy="1520"/>
          </a:xfrm>
        </p:grpSpPr>
        <p:pic>
          <p:nvPicPr>
            <p:cNvPr id="18440" name="Rounded Rectangle 11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33" y="-161"/>
              <a:ext cx="3202" cy="1520"/>
            </a:xfrm>
            <a:prstGeom prst="rect">
              <a:avLst/>
            </a:prstGeom>
            <a:noFill/>
          </p:spPr>
        </p:pic>
        <p:sp>
          <p:nvSpPr>
            <p:cNvPr id="18441" name="Text Box 9"/>
            <p:cNvSpPr txBox="1">
              <a:spLocks noChangeArrowheads="1"/>
            </p:cNvSpPr>
            <p:nvPr/>
          </p:nvSpPr>
          <p:spPr bwMode="auto">
            <a:xfrm>
              <a:off x="2431" y="-63"/>
              <a:ext cx="3022" cy="1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7200" b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DNA</a:t>
              </a:r>
            </a:p>
            <a:p>
              <a:pPr algn="ctr"/>
              <a:r>
                <a:rPr lang="en-US" sz="2000" dirty="0">
                  <a:latin typeface="Arial Black" pitchFamily="34" charset="0"/>
                </a:rPr>
                <a:t>(deoxyribonucleic acid)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9900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ell dna cop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848482"/>
              </a:clrFrom>
              <a:clrTo>
                <a:srgbClr val="848482">
                  <a:alpha val="0"/>
                </a:srgbClr>
              </a:clrTo>
            </a:clrChange>
          </a:blip>
          <a:stretch>
            <a:fillRect/>
          </a:stretch>
        </p:blipFill>
        <p:spPr>
          <a:xfrm rot="15689053">
            <a:off x="2020731" y="1064242"/>
            <a:ext cx="5250212" cy="3841618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>
            <a:off x="1371600" y="914400"/>
            <a:ext cx="1295400" cy="609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533400" y="457200"/>
            <a:ext cx="915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DNA</a:t>
            </a:r>
          </a:p>
        </p:txBody>
      </p:sp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5943600" y="990600"/>
            <a:ext cx="8334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Cell</a:t>
            </a:r>
          </a:p>
        </p:txBody>
      </p:sp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6781800" y="1595438"/>
            <a:ext cx="15446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Nucleus</a:t>
            </a:r>
          </a:p>
        </p:txBody>
      </p:sp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1676400" y="5334000"/>
            <a:ext cx="2393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Chromosome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3695700" y="4076700"/>
            <a:ext cx="17526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 flipV="1">
            <a:off x="5562600" y="2057400"/>
            <a:ext cx="1981200" cy="1371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Rounded Rectangle 11"/>
          <p:cNvGrpSpPr>
            <a:grpSpLocks/>
          </p:cNvGrpSpPr>
          <p:nvPr/>
        </p:nvGrpSpPr>
        <p:grpSpPr bwMode="auto">
          <a:xfrm>
            <a:off x="4060825" y="3962400"/>
            <a:ext cx="5083175" cy="2693988"/>
            <a:chOff x="6192" y="1651"/>
            <a:chExt cx="3202" cy="1520"/>
          </a:xfrm>
        </p:grpSpPr>
        <p:pic>
          <p:nvPicPr>
            <p:cNvPr id="16" name="Rounded Rectangle 11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92" y="1651"/>
              <a:ext cx="3202" cy="1520"/>
            </a:xfrm>
            <a:prstGeom prst="rect">
              <a:avLst/>
            </a:prstGeom>
            <a:noFill/>
          </p:spPr>
        </p:pic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6288" y="1780"/>
              <a:ext cx="3022" cy="1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r>
                <a:rPr lang="en-US" sz="2000" b="1" dirty="0" smtClean="0">
                  <a:latin typeface="Arial Black" pitchFamily="34" charset="0"/>
                </a:rPr>
                <a:t>- In a single cell is about  3 feet long</a:t>
              </a:r>
              <a:endParaRPr lang="en-US" sz="2000" dirty="0" smtClean="0">
                <a:latin typeface="Arial Black" pitchFamily="34" charset="0"/>
              </a:endParaRPr>
            </a:p>
            <a:p>
              <a:r>
                <a:rPr lang="en-US" sz="2000" b="1" dirty="0" smtClean="0">
                  <a:latin typeface="Arial Black" pitchFamily="34" charset="0"/>
                </a:rPr>
                <a:t>- Contains over 6 billion “steps”</a:t>
              </a:r>
            </a:p>
            <a:p>
              <a:r>
                <a:rPr lang="en-US" sz="2000" b="1" dirty="0" smtClean="0">
                  <a:latin typeface="Arial Black" pitchFamily="34" charset="0"/>
                </a:rPr>
                <a:t>- If all the DNA in a single human body were laid end-to-end, they would stretch out over a billion miles</a:t>
              </a:r>
              <a:endParaRPr lang="en-US" sz="2000" b="1" dirty="0">
                <a:latin typeface="Arial Black" pitchFamily="34" charset="0"/>
              </a:endParaRP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rot="5400000">
            <a:off x="5143500" y="1638300"/>
            <a:ext cx="1066800" cy="685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Rounded Rectangle 11"/>
          <p:cNvGrpSpPr>
            <a:grpSpLocks/>
          </p:cNvGrpSpPr>
          <p:nvPr/>
        </p:nvGrpSpPr>
        <p:grpSpPr bwMode="auto">
          <a:xfrm>
            <a:off x="152400" y="1066800"/>
            <a:ext cx="5083175" cy="2413000"/>
            <a:chOff x="2333" y="-161"/>
            <a:chExt cx="3202" cy="1520"/>
          </a:xfrm>
        </p:grpSpPr>
        <p:pic>
          <p:nvPicPr>
            <p:cNvPr id="18440" name="Rounded Rectangle 11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33" y="-161"/>
              <a:ext cx="3202" cy="1520"/>
            </a:xfrm>
            <a:prstGeom prst="rect">
              <a:avLst/>
            </a:prstGeom>
            <a:noFill/>
          </p:spPr>
        </p:pic>
        <p:sp>
          <p:nvSpPr>
            <p:cNvPr id="18441" name="Text Box 9"/>
            <p:cNvSpPr txBox="1">
              <a:spLocks noChangeArrowheads="1"/>
            </p:cNvSpPr>
            <p:nvPr/>
          </p:nvSpPr>
          <p:spPr bwMode="auto">
            <a:xfrm>
              <a:off x="2431" y="-63"/>
              <a:ext cx="3022" cy="1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/>
            <a:lstStyle/>
            <a:p>
              <a:pPr algn="ctr"/>
              <a:r>
                <a:rPr lang="en-US" sz="7200" b="1" dirty="0">
                  <a:ln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DNA</a:t>
              </a:r>
            </a:p>
            <a:p>
              <a:pPr algn="ctr"/>
              <a:r>
                <a:rPr lang="en-US" sz="2000" dirty="0">
                  <a:latin typeface="Arial Black" pitchFamily="34" charset="0"/>
                </a:rPr>
                <a:t>(deoxyribonucleic acid)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sewing pins copy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848482"/>
              </a:clrFrom>
              <a:clrTo>
                <a:srgbClr val="848482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819400" y="1865194"/>
            <a:ext cx="3629214" cy="438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0022" y="533400"/>
            <a:ext cx="579286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Take enough DNA from your </a:t>
            </a:r>
          </a:p>
          <a:p>
            <a:pPr algn="ctr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cells to fill one pin head …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90568" y="5257800"/>
            <a:ext cx="653428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Then reading all the information</a:t>
            </a:r>
          </a:p>
          <a:p>
            <a:pPr algn="ctr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on that DNA and typing it into</a:t>
            </a:r>
          </a:p>
          <a:p>
            <a:pPr algn="ctr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book form …</a:t>
            </a:r>
          </a:p>
        </p:txBody>
      </p:sp>
      <p:sp>
        <p:nvSpPr>
          <p:cNvPr id="7" name="Oval 6"/>
          <p:cNvSpPr/>
          <p:nvPr/>
        </p:nvSpPr>
        <p:spPr>
          <a:xfrm>
            <a:off x="5715000" y="2667000"/>
            <a:ext cx="685800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5067298" y="1790700"/>
            <a:ext cx="1219204" cy="53339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stacks of books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057400"/>
            <a:ext cx="9144000" cy="1091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576952" y="381000"/>
            <a:ext cx="3716210" cy="1754326"/>
          </a:xfrm>
          <a:prstGeom prst="rect">
            <a:avLst/>
          </a:prstGeom>
          <a:solidFill>
            <a:srgbClr val="00B050">
              <a:alpha val="4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Would result</a:t>
            </a:r>
          </a:p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in 500 stacks </a:t>
            </a:r>
          </a:p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of books …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714297" y="2438400"/>
            <a:ext cx="3441520" cy="1200329"/>
          </a:xfrm>
          <a:prstGeom prst="rect">
            <a:avLst/>
          </a:prstGeom>
          <a:solidFill>
            <a:srgbClr val="00B050">
              <a:alpha val="4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stretching to</a:t>
            </a:r>
          </a:p>
          <a:p>
            <a:pPr algn="ctr"/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the moon!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Tree of Evolution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8166100" y="6329363"/>
            <a:ext cx="74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400" b="1">
                <a:solidFill>
                  <a:srgbClr val="000000"/>
                </a:solidFill>
                <a:latin typeface="Helvetica" pitchFamily="34" charset="0"/>
              </a:rPr>
              <a:t>OR054</a:t>
            </a:r>
            <a:endParaRPr kumimoji="1" lang="en-US" sz="1400" b="1">
              <a:solidFill>
                <a:srgbClr val="00FFFF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sh to Gis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7899400" y="6189663"/>
            <a:ext cx="74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400" b="1">
                <a:solidFill>
                  <a:srgbClr val="66FFFF"/>
                </a:solidFill>
                <a:latin typeface="Helvetica" pitchFamily="34" charset="0"/>
              </a:rPr>
              <a:t>OR034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alamander to Rat"/>
          <p:cNvPicPr>
            <a:picLocks noChangeAspect="1" noChangeArrowheads="1"/>
          </p:cNvPicPr>
          <p:nvPr/>
        </p:nvPicPr>
        <p:blipFill>
          <a:blip r:embed="rId3" cstate="print">
            <a:lum bright="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7948613" y="6248400"/>
            <a:ext cx="74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/>
            <a:r>
              <a:rPr kumimoji="1" lang="en-US" sz="1400" b="1">
                <a:solidFill>
                  <a:srgbClr val="00FFFF"/>
                </a:solidFill>
                <a:latin typeface="Helvetica" pitchFamily="34" charset="0"/>
              </a:rPr>
              <a:t>OR030</a:t>
            </a:r>
            <a:endParaRPr kumimoji="1" lang="en-US" sz="1400" b="1">
              <a:solidFill>
                <a:schemeClr val="tx2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Arrowhead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69315" name="Rectangle 3"/>
          <p:cNvSpPr>
            <a:spLocks noChangeArrowheads="1"/>
          </p:cNvSpPr>
          <p:nvPr/>
        </p:nvSpPr>
        <p:spPr bwMode="auto">
          <a:xfrm>
            <a:off x="381000" y="6324600"/>
            <a:ext cx="8146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b="1" dirty="0">
                <a:solidFill>
                  <a:srgbClr val="66FFFF"/>
                </a:solidFill>
                <a:latin typeface="Arial Black" pitchFamily="34" charset="0"/>
              </a:rPr>
              <a:t>DE048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-22225" y="266700"/>
            <a:ext cx="9242425" cy="62865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7908925" y="6061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kumimoji="1" lang="en-US" sz="2400">
              <a:latin typeface="Times New Roman" pitchFamily="18" charset="0"/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7924800" y="6553200"/>
            <a:ext cx="5873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400" b="1">
                <a:latin typeface="Helvetica" pitchFamily="34" charset="0"/>
              </a:rPr>
              <a:t>F007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609600" y="304800"/>
            <a:ext cx="8293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kumimoji="1" lang="en-US" sz="2400" b="1">
                <a:solidFill>
                  <a:srgbClr val="000000"/>
                </a:solidFill>
                <a:latin typeface="Helvetica" pitchFamily="34" charset="0"/>
              </a:rPr>
              <a:t>“missing links,” show how the process took place.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228600" y="1219200"/>
            <a:ext cx="4114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kumimoji="1" lang="en-US" b="1" dirty="0">
                <a:solidFill>
                  <a:srgbClr val="000000"/>
                </a:solidFill>
                <a:latin typeface="Helvetica" pitchFamily="34" charset="0"/>
              </a:rPr>
              <a:t>A Devonian lobefin </a:t>
            </a:r>
            <a:r>
              <a:rPr kumimoji="1" lang="en-US" b="1" dirty="0" smtClean="0">
                <a:solidFill>
                  <a:srgbClr val="000000"/>
                </a:solidFill>
                <a:latin typeface="Helvetica" pitchFamily="34" charset="0"/>
              </a:rPr>
              <a:t>crossopterygian </a:t>
            </a:r>
          </a:p>
          <a:p>
            <a:pPr eaLnBrk="0" hangingPunct="0"/>
            <a:r>
              <a:rPr kumimoji="1" lang="en-US" b="1" dirty="0" smtClean="0">
                <a:solidFill>
                  <a:srgbClr val="000000"/>
                </a:solidFill>
                <a:latin typeface="Helvetica" pitchFamily="34" charset="0"/>
              </a:rPr>
              <a:t>fish </a:t>
            </a:r>
            <a:r>
              <a:rPr kumimoji="1" lang="en-US" b="1" dirty="0">
                <a:solidFill>
                  <a:srgbClr val="000000"/>
                </a:solidFill>
                <a:latin typeface="Helvetica" pitchFamily="34" charset="0"/>
              </a:rPr>
              <a:t>climbs ashore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4800600" y="1219200"/>
            <a:ext cx="4267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kumimoji="1" lang="en-US" b="1" dirty="0" err="1">
                <a:solidFill>
                  <a:srgbClr val="000000"/>
                </a:solidFill>
                <a:latin typeface="Helvetica" pitchFamily="34" charset="0"/>
              </a:rPr>
              <a:t>Labyrinthodont</a:t>
            </a:r>
            <a:r>
              <a:rPr kumimoji="1" lang="en-US" b="1" dirty="0">
                <a:solidFill>
                  <a:srgbClr val="000000"/>
                </a:solidFill>
                <a:latin typeface="Helvetica" pitchFamily="34" charset="0"/>
              </a:rPr>
              <a:t> amphibian, a </a:t>
            </a:r>
            <a:r>
              <a:rPr kumimoji="1" lang="en-US" b="1" dirty="0" err="1" smtClean="0">
                <a:solidFill>
                  <a:srgbClr val="000000"/>
                </a:solidFill>
                <a:latin typeface="Helvetica" pitchFamily="34" charset="0"/>
              </a:rPr>
              <a:t>decendant</a:t>
            </a:r>
            <a:r>
              <a:rPr kumimoji="1" lang="en-US" b="1" dirty="0">
                <a:solidFill>
                  <a:srgbClr val="000000"/>
                </a:solidFill>
                <a:latin typeface="Helvetica" pitchFamily="34" charset="0"/>
              </a:rPr>
              <a:t>, goes ashore clumsily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533400" y="5562600"/>
            <a:ext cx="342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b="1">
                <a:solidFill>
                  <a:srgbClr val="000000"/>
                </a:solidFill>
                <a:latin typeface="Helvetica" pitchFamily="34" charset="0"/>
              </a:rPr>
              <a:t>RANDOM NATURAL SELEC-</a:t>
            </a:r>
          </a:p>
          <a:p>
            <a:pPr eaLnBrk="0" hangingPunct="0"/>
            <a:r>
              <a:rPr kumimoji="1" lang="en-US" b="1">
                <a:solidFill>
                  <a:srgbClr val="000000"/>
                </a:solidFill>
                <a:latin typeface="Helvetica" pitchFamily="34" charset="0"/>
              </a:rPr>
              <a:t>TION, the critics once argued,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4953000" y="5562600"/>
            <a:ext cx="36687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b="1">
                <a:solidFill>
                  <a:srgbClr val="000000"/>
                </a:solidFill>
                <a:latin typeface="Helvetica" pitchFamily="34" charset="0"/>
              </a:rPr>
              <a:t>52-53) show that change from</a:t>
            </a:r>
          </a:p>
          <a:p>
            <a:pPr eaLnBrk="0" hangingPunct="0"/>
            <a:r>
              <a:rPr kumimoji="1" lang="en-US" b="1">
                <a:solidFill>
                  <a:srgbClr val="000000"/>
                </a:solidFill>
                <a:latin typeface="Helvetica" pitchFamily="34" charset="0"/>
              </a:rPr>
              <a:t>one major group to another was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4" name="Object 2"/>
          <p:cNvGraphicFramePr>
            <a:graphicFrameLocks noChangeAspect="1"/>
          </p:cNvGraphicFramePr>
          <p:nvPr/>
        </p:nvGraphicFramePr>
        <p:xfrm>
          <a:off x="0" y="0"/>
          <a:ext cx="9220200" cy="6921500"/>
        </p:xfrm>
        <a:graphic>
          <a:graphicData uri="http://schemas.openxmlformats.org/presentationml/2006/ole">
            <p:oleObj spid="_x0000_s44034" name="Image" r:id="rId4" imgW="6838095" imgH="5133333" progId="">
              <p:embed/>
            </p:oleObj>
          </a:graphicData>
        </a:graphic>
      </p:graphicFrame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441325" y="6338888"/>
            <a:ext cx="6080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400" b="1">
                <a:solidFill>
                  <a:srgbClr val="00FFFF"/>
                </a:solidFill>
                <a:latin typeface="Helvetica" pitchFamily="34" charset="0"/>
              </a:rPr>
              <a:t>B057</a:t>
            </a:r>
            <a:endParaRPr kumimoji="1" lang="en-US" sz="1400" b="1">
              <a:latin typeface="Helvetic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two head turtle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3400" y="0"/>
            <a:ext cx="10134600" cy="68945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8" name="Picture 4" descr="2headsnak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304800"/>
            <a:ext cx="9220200" cy="62753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5l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3CC">
                <a:gamma/>
                <a:shade val="46275"/>
                <a:invGamma/>
              </a:srgbClr>
            </a:gs>
            <a:gs pos="100000">
              <a:srgbClr val="0033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fruitfly"/>
          <p:cNvPicPr>
            <a:picLocks noChangeAspect="1" noChangeArrowheads="1"/>
          </p:cNvPicPr>
          <p:nvPr/>
        </p:nvPicPr>
        <p:blipFill>
          <a:blip r:embed="rId3" cstate="print"/>
          <a:srcRect l="2798" t="3334" b="2222"/>
          <a:stretch>
            <a:fillRect/>
          </a:stretch>
        </p:blipFill>
        <p:spPr bwMode="auto">
          <a:xfrm>
            <a:off x="4800600" y="152400"/>
            <a:ext cx="4191000" cy="6477000"/>
          </a:xfrm>
          <a:prstGeom prst="rect">
            <a:avLst/>
          </a:prstGeom>
          <a:noFill/>
        </p:spPr>
      </p:pic>
      <p:pic>
        <p:nvPicPr>
          <p:cNvPr id="173059" name="Picture 3" descr="hol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76200"/>
            <a:ext cx="2259013" cy="3048000"/>
          </a:xfrm>
          <a:prstGeom prst="rect">
            <a:avLst/>
          </a:prstGeom>
          <a:noFill/>
        </p:spPr>
      </p:pic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2829500" y="228600"/>
            <a:ext cx="10567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/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1996, </a:t>
            </a:r>
          </a:p>
          <a:p>
            <a:pPr algn="r" eaLnBrk="0" hangingPunct="0"/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p. 324</a:t>
            </a:r>
          </a:p>
        </p:txBody>
      </p:sp>
      <p:sp>
        <p:nvSpPr>
          <p:cNvPr id="173064" name="Text Box 8"/>
          <p:cNvSpPr txBox="1">
            <a:spLocks noChangeArrowheads="1"/>
          </p:cNvSpPr>
          <p:nvPr/>
        </p:nvSpPr>
        <p:spPr bwMode="auto">
          <a:xfrm>
            <a:off x="152400" y="3276600"/>
            <a:ext cx="4572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Why don’t they give an example of a beneficial mutation ?</a:t>
            </a:r>
          </a:p>
        </p:txBody>
      </p:sp>
      <p:sp>
        <p:nvSpPr>
          <p:cNvPr id="173068" name="Line 12"/>
          <p:cNvSpPr>
            <a:spLocks noChangeShapeType="1"/>
          </p:cNvSpPr>
          <p:nvPr/>
        </p:nvSpPr>
        <p:spPr bwMode="auto">
          <a:xfrm>
            <a:off x="4800600" y="5715000"/>
            <a:ext cx="35052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3069" name="Line 13"/>
          <p:cNvSpPr>
            <a:spLocks noChangeShapeType="1"/>
          </p:cNvSpPr>
          <p:nvPr/>
        </p:nvSpPr>
        <p:spPr bwMode="auto">
          <a:xfrm>
            <a:off x="4800600" y="6019800"/>
            <a:ext cx="2590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3071" name="Line 15"/>
          <p:cNvSpPr>
            <a:spLocks noChangeShapeType="1"/>
          </p:cNvSpPr>
          <p:nvPr/>
        </p:nvSpPr>
        <p:spPr bwMode="auto">
          <a:xfrm flipV="1">
            <a:off x="7543800" y="5943600"/>
            <a:ext cx="12192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3072" name="Line 16"/>
          <p:cNvSpPr>
            <a:spLocks noChangeShapeType="1"/>
          </p:cNvSpPr>
          <p:nvPr/>
        </p:nvSpPr>
        <p:spPr bwMode="auto">
          <a:xfrm>
            <a:off x="4800600" y="6248400"/>
            <a:ext cx="38100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3073" name="Line 17"/>
          <p:cNvSpPr>
            <a:spLocks noChangeShapeType="1"/>
          </p:cNvSpPr>
          <p:nvPr/>
        </p:nvSpPr>
        <p:spPr bwMode="auto">
          <a:xfrm>
            <a:off x="4800600" y="6553200"/>
            <a:ext cx="2514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3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3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173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1730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3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3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3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3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730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4" grpId="0" build="p" autoUpdateAnimBg="0"/>
      <p:bldP spid="173068" grpId="0" animBg="1"/>
      <p:bldP spid="173068" grpId="1" animBg="1"/>
      <p:bldP spid="173069" grpId="0" animBg="1"/>
      <p:bldP spid="173069" grpId="1" animBg="1"/>
      <p:bldP spid="173071" grpId="0" animBg="1"/>
      <p:bldP spid="173072" grpId="0" animBg="1"/>
      <p:bldP spid="17307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g dog little dog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6050" y="19050"/>
            <a:ext cx="6311900" cy="6819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429000"/>
            <a:ext cx="5381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MICRO - EVOLUTION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4230469"/>
            <a:ext cx="685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≠   MACRO - EVOLUTION</a:t>
            </a:r>
            <a:endParaRPr lang="en-US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8482" name="Object 2"/>
          <p:cNvGraphicFramePr>
            <a:graphicFrameLocks noChangeAspect="1"/>
          </p:cNvGraphicFramePr>
          <p:nvPr/>
        </p:nvGraphicFramePr>
        <p:xfrm>
          <a:off x="0" y="0"/>
          <a:ext cx="9144000" cy="6865938"/>
        </p:xfrm>
        <a:graphic>
          <a:graphicData uri="http://schemas.openxmlformats.org/presentationml/2006/ole">
            <p:oleObj spid="_x0000_s148482" name="Image" r:id="rId4" imgW="8907118" imgH="6687483" progId="">
              <p:embed/>
            </p:oleObj>
          </a:graphicData>
        </a:graphic>
      </p:graphicFrame>
      <p:sp>
        <p:nvSpPr>
          <p:cNvPr id="148484" name="Rectangle 4"/>
          <p:cNvSpPr>
            <a:spLocks noChangeArrowheads="1"/>
          </p:cNvSpPr>
          <p:nvPr/>
        </p:nvSpPr>
        <p:spPr bwMode="auto">
          <a:xfrm>
            <a:off x="7924800" y="6324600"/>
            <a:ext cx="8207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latin typeface="Times New Roman" pitchFamily="18" charset="0"/>
              </a:rPr>
              <a:t>©</a:t>
            </a:r>
            <a:r>
              <a:rPr lang="en-US" sz="1000" b="1"/>
              <a:t>AOI 2002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286000"/>
            <a:ext cx="9144000" cy="4572000"/>
          </a:xfrm>
          <a:prstGeom prst="rect">
            <a:avLst/>
          </a:prstGeom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ow 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107135" flipH="1">
            <a:off x="-220282" y="275798"/>
            <a:ext cx="2962951" cy="2353483"/>
          </a:xfrm>
          <a:prstGeom prst="rect">
            <a:avLst/>
          </a:prstGeom>
        </p:spPr>
      </p:pic>
      <p:pic>
        <p:nvPicPr>
          <p:cNvPr id="4" name="Picture 3" descr="whale clipped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1328" y="3150104"/>
            <a:ext cx="6658271" cy="3555495"/>
          </a:xfrm>
          <a:prstGeom prst="rect">
            <a:avLst/>
          </a:prstGeom>
        </p:spPr>
      </p:pic>
      <p:pic>
        <p:nvPicPr>
          <p:cNvPr id="5" name="Picture 3" descr="cow-whale edit copy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1800" y="381000"/>
            <a:ext cx="6400800" cy="4043362"/>
          </a:xfrm>
          <a:prstGeom prst="rect">
            <a:avLst/>
          </a:prstGeom>
          <a:noFill/>
        </p:spPr>
      </p:pic>
      <p:pic>
        <p:nvPicPr>
          <p:cNvPr id="6" name="Picture 5" descr="sea cow edit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A0C0E6"/>
              </a:clrFrom>
              <a:clrTo>
                <a:srgbClr val="A0C0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2064576">
            <a:off x="4176713" y="-157163"/>
            <a:ext cx="4967287" cy="754380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517088"/>
            <a:ext cx="9144000" cy="1303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 descr="DS1Mtrushmo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151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1026" descr="pakicetus p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0051" name="Rectangle 1027"/>
          <p:cNvSpPr>
            <a:spLocks noChangeArrowheads="1"/>
          </p:cNvSpPr>
          <p:nvPr/>
        </p:nvSpPr>
        <p:spPr bwMode="auto">
          <a:xfrm>
            <a:off x="8170863" y="6537325"/>
            <a:ext cx="8207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00FFFF"/>
                </a:solidFill>
                <a:latin typeface="Times New Roman" pitchFamily="18" charset="0"/>
              </a:rPr>
              <a:t>©</a:t>
            </a:r>
            <a:r>
              <a:rPr lang="en-US" sz="1000" b="1">
                <a:solidFill>
                  <a:srgbClr val="00FFFF"/>
                </a:solidFill>
              </a:rPr>
              <a:t>AOI 2002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PacacetusJa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6200"/>
            <a:ext cx="9144000" cy="6767513"/>
          </a:xfrm>
          <a:prstGeom prst="rect">
            <a:avLst/>
          </a:prstGeom>
          <a:noFill/>
        </p:spPr>
      </p:pic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557213" y="-76200"/>
            <a:ext cx="8085137" cy="198438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8382000" y="6248400"/>
            <a:ext cx="596900" cy="31432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400" b="1">
                <a:solidFill>
                  <a:srgbClr val="66FFFF"/>
                </a:solidFill>
                <a:latin typeface="Helvetica" pitchFamily="34" charset="0"/>
              </a:rPr>
              <a:t>F025</a:t>
            </a: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0" y="6651625"/>
            <a:ext cx="9220200" cy="206375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pakicetus p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8170863" y="6537325"/>
            <a:ext cx="8207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00FFFF"/>
                </a:solidFill>
                <a:latin typeface="Times New Roman" pitchFamily="18" charset="0"/>
              </a:rPr>
              <a:t>©</a:t>
            </a:r>
            <a:r>
              <a:rPr lang="en-US" sz="1000" b="1">
                <a:solidFill>
                  <a:srgbClr val="00FFFF"/>
                </a:solidFill>
              </a:rPr>
              <a:t>AOI 2002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defense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2275" name="Text Box 3"/>
          <p:cNvSpPr txBox="1">
            <a:spLocks noChangeArrowheads="1"/>
          </p:cNvSpPr>
          <p:nvPr/>
        </p:nvSpPr>
        <p:spPr bwMode="auto">
          <a:xfrm>
            <a:off x="279400" y="241300"/>
            <a:ext cx="845820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For Information and</a:t>
            </a:r>
          </a:p>
          <a:p>
            <a:pPr algn="ctr" eaLnBrk="0" hangingPunct="0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Seminars contact:</a:t>
            </a:r>
          </a:p>
          <a:p>
            <a:pPr algn="ctr" eaLnBrk="0" hangingPunct="0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Alpha Omega Institute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 eaLnBrk="0" hangingPunct="0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P.O. Box 4343</a:t>
            </a:r>
          </a:p>
          <a:p>
            <a:pPr algn="ctr" eaLnBrk="0" hangingPunct="0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Grand Junction, CO</a:t>
            </a:r>
          </a:p>
          <a:p>
            <a:pPr algn="ctr" eaLnBrk="0" hangingPunct="0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81502</a:t>
            </a:r>
          </a:p>
          <a:p>
            <a:pPr algn="ctr" eaLnBrk="0" hangingPunct="0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(970) 523-9943</a:t>
            </a:r>
          </a:p>
          <a:p>
            <a:pPr algn="ctr" eaLnBrk="0" hangingPunct="0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www.discovercreation.org</a:t>
            </a:r>
            <a:endParaRPr lang="en-US" sz="44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1" name="Picture 3" descr="clock parts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88"/>
            <a:ext cx="10363200" cy="7010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1026" descr="clock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0" y="0"/>
            <a:ext cx="10515600" cy="687863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3576</TotalTime>
  <Words>662</Words>
  <Application>Microsoft Office PowerPoint</Application>
  <PresentationFormat>On-screen Show (4:3)</PresentationFormat>
  <Paragraphs>272</Paragraphs>
  <Slides>73</Slides>
  <Notes>71</Notes>
  <HiddenSlides>18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76" baseType="lpstr">
      <vt:lpstr>Default Design</vt:lpstr>
      <vt:lpstr>Photo Editor Photo</vt:lpstr>
      <vt:lpstr>Image</vt:lpstr>
      <vt:lpstr> </vt:lpstr>
      <vt:lpstr>Slide 2</vt:lpstr>
      <vt:lpstr>Slide 3</vt:lpstr>
      <vt:lpstr> 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</vt:vector>
  </TitlesOfParts>
  <Company>Alpha Omega Institute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Creation Versus Evolution</dc:title>
  <dc:creator>Lanny Johnson</dc:creator>
  <cp:lastModifiedBy>Johnson</cp:lastModifiedBy>
  <cp:revision>186</cp:revision>
  <dcterms:created xsi:type="dcterms:W3CDTF">2002-02-15T16:03:29Z</dcterms:created>
  <dcterms:modified xsi:type="dcterms:W3CDTF">2015-10-07T15:15:01Z</dcterms:modified>
</cp:coreProperties>
</file>